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6" r:id="rId3"/>
    <p:sldId id="258" r:id="rId4"/>
    <p:sldId id="259" r:id="rId5"/>
    <p:sldId id="325" r:id="rId6"/>
    <p:sldId id="263" r:id="rId7"/>
    <p:sldId id="266" r:id="rId8"/>
    <p:sldId id="267" r:id="rId9"/>
    <p:sldId id="265" r:id="rId10"/>
    <p:sldId id="326" r:id="rId11"/>
    <p:sldId id="312" r:id="rId12"/>
    <p:sldId id="285" r:id="rId13"/>
    <p:sldId id="286" r:id="rId14"/>
    <p:sldId id="287" r:id="rId15"/>
    <p:sldId id="288" r:id="rId16"/>
    <p:sldId id="289" r:id="rId17"/>
    <p:sldId id="277" r:id="rId18"/>
    <p:sldId id="278" r:id="rId19"/>
    <p:sldId id="314" r:id="rId20"/>
    <p:sldId id="315" r:id="rId21"/>
    <p:sldId id="316" r:id="rId22"/>
    <p:sldId id="317" r:id="rId23"/>
    <p:sldId id="318" r:id="rId24"/>
    <p:sldId id="313" r:id="rId25"/>
    <p:sldId id="319" r:id="rId26"/>
    <p:sldId id="322" r:id="rId27"/>
    <p:sldId id="320" r:id="rId28"/>
    <p:sldId id="323" r:id="rId29"/>
    <p:sldId id="321" r:id="rId30"/>
    <p:sldId id="324" r:id="rId31"/>
    <p:sldId id="279" r:id="rId32"/>
    <p:sldId id="281" r:id="rId33"/>
    <p:sldId id="282" r:id="rId34"/>
    <p:sldId id="280" r:id="rId35"/>
    <p:sldId id="327" r:id="rId36"/>
    <p:sldId id="328" r:id="rId37"/>
    <p:sldId id="311" r:id="rId38"/>
    <p:sldId id="29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wn Park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868"/>
    <a:srgbClr val="F3F3F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0F4EF-1941-6C4C-B66A-81F8EA87B20A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477DA7-67A2-6F4D-9072-32E83035A1B6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F563038C-4987-EE48-8E5B-C98E30CAA1F4}" type="parTrans" cxnId="{B0496D91-8137-204D-99A8-A8CACE929A56}">
      <dgm:prSet/>
      <dgm:spPr/>
      <dgm:t>
        <a:bodyPr/>
        <a:lstStyle/>
        <a:p>
          <a:endParaRPr lang="en-US"/>
        </a:p>
      </dgm:t>
    </dgm:pt>
    <dgm:pt modelId="{9FA2CC66-DF46-9E42-A2AC-6439ED6E4987}" type="sibTrans" cxnId="{B0496D91-8137-204D-99A8-A8CACE929A56}">
      <dgm:prSet/>
      <dgm:spPr/>
      <dgm:t>
        <a:bodyPr/>
        <a:lstStyle/>
        <a:p>
          <a:endParaRPr lang="en-US"/>
        </a:p>
      </dgm:t>
    </dgm:pt>
    <dgm:pt modelId="{111327EC-4DD9-2746-853B-24A2B90A7EF6}">
      <dgm:prSet phldrT="[Text]"/>
      <dgm:spPr/>
      <dgm:t>
        <a:bodyPr/>
        <a:lstStyle/>
        <a:p>
          <a:r>
            <a:rPr lang="en-US" dirty="0" smtClean="0"/>
            <a:t>Code up the structure in a code editor </a:t>
          </a:r>
          <a:endParaRPr lang="en-US" dirty="0"/>
        </a:p>
      </dgm:t>
    </dgm:pt>
    <dgm:pt modelId="{71496E1E-B235-6447-ACF9-8771E3A1EE38}" type="parTrans" cxnId="{2896D0DE-BCE7-E04B-859E-24245DCFC442}">
      <dgm:prSet/>
      <dgm:spPr/>
      <dgm:t>
        <a:bodyPr/>
        <a:lstStyle/>
        <a:p>
          <a:endParaRPr lang="en-US"/>
        </a:p>
      </dgm:t>
    </dgm:pt>
    <dgm:pt modelId="{0AC8442D-D6C8-D64D-AB18-A7A2CA2AEE85}" type="sibTrans" cxnId="{2896D0DE-BCE7-E04B-859E-24245DCFC442}">
      <dgm:prSet/>
      <dgm:spPr/>
      <dgm:t>
        <a:bodyPr/>
        <a:lstStyle/>
        <a:p>
          <a:endParaRPr lang="en-US"/>
        </a:p>
      </dgm:t>
    </dgm:pt>
    <dgm:pt modelId="{90DF7584-C86C-E448-B0E6-E33B5C1A5F50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E98487B3-BECB-E741-A80D-52C4E636F57F}" type="parTrans" cxnId="{1C807E67-FF46-0746-A767-0AA2A4666A3C}">
      <dgm:prSet/>
      <dgm:spPr/>
      <dgm:t>
        <a:bodyPr/>
        <a:lstStyle/>
        <a:p>
          <a:endParaRPr lang="en-US"/>
        </a:p>
      </dgm:t>
    </dgm:pt>
    <dgm:pt modelId="{C1FC4EAA-7830-3448-8646-345C57F5FFB9}" type="sibTrans" cxnId="{1C807E67-FF46-0746-A767-0AA2A4666A3C}">
      <dgm:prSet/>
      <dgm:spPr/>
      <dgm:t>
        <a:bodyPr/>
        <a:lstStyle/>
        <a:p>
          <a:endParaRPr lang="en-US"/>
        </a:p>
      </dgm:t>
    </dgm:pt>
    <dgm:pt modelId="{0A96025E-1693-0545-94C2-E18CBC9537FA}">
      <dgm:prSet phldrT="[Text]"/>
      <dgm:spPr/>
      <dgm:t>
        <a:bodyPr/>
        <a:lstStyle/>
        <a:p>
          <a:r>
            <a:rPr lang="en-US" dirty="0" smtClean="0"/>
            <a:t>Stylize the website using the Web Inspector</a:t>
          </a:r>
          <a:endParaRPr lang="en-US" dirty="0"/>
        </a:p>
      </dgm:t>
    </dgm:pt>
    <dgm:pt modelId="{23658437-D7C5-654E-8EC7-3596634E0B28}" type="parTrans" cxnId="{27ABA448-AAAC-AF48-BD49-8F37596FEC52}">
      <dgm:prSet/>
      <dgm:spPr/>
      <dgm:t>
        <a:bodyPr/>
        <a:lstStyle/>
        <a:p>
          <a:endParaRPr lang="en-US"/>
        </a:p>
      </dgm:t>
    </dgm:pt>
    <dgm:pt modelId="{7A3A96F1-C6A0-6044-9CAA-3235834F341F}" type="sibTrans" cxnId="{27ABA448-AAAC-AF48-BD49-8F37596FEC52}">
      <dgm:prSet/>
      <dgm:spPr/>
      <dgm:t>
        <a:bodyPr/>
        <a:lstStyle/>
        <a:p>
          <a:endParaRPr lang="en-US"/>
        </a:p>
      </dgm:t>
    </dgm:pt>
    <dgm:pt modelId="{3315E820-7A1F-3741-AD6B-67FC1D5DB6BA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CF39A37C-F191-D94F-A7B0-5A31AF7A9D00}" type="parTrans" cxnId="{151CDD1B-4627-AD48-B462-CF4F201F78D1}">
      <dgm:prSet/>
      <dgm:spPr/>
      <dgm:t>
        <a:bodyPr/>
        <a:lstStyle/>
        <a:p>
          <a:endParaRPr lang="en-US"/>
        </a:p>
      </dgm:t>
    </dgm:pt>
    <dgm:pt modelId="{AFF3B366-813D-C840-80DA-8FEAAE8DFAF9}" type="sibTrans" cxnId="{151CDD1B-4627-AD48-B462-CF4F201F78D1}">
      <dgm:prSet/>
      <dgm:spPr/>
      <dgm:t>
        <a:bodyPr/>
        <a:lstStyle/>
        <a:p>
          <a:endParaRPr lang="en-US"/>
        </a:p>
      </dgm:t>
    </dgm:pt>
    <dgm:pt modelId="{08CF3388-CA72-6E48-A581-53B5D2C9DF1E}">
      <dgm:prSet phldrT="[Text]"/>
      <dgm:spPr/>
      <dgm:t>
        <a:bodyPr/>
        <a:lstStyle/>
        <a:p>
          <a:r>
            <a:rPr lang="en-US" dirty="0" smtClean="0"/>
            <a:t>Add the missing functionality in the code editor</a:t>
          </a:r>
          <a:endParaRPr lang="en-US" dirty="0"/>
        </a:p>
      </dgm:t>
    </dgm:pt>
    <dgm:pt modelId="{8A360CB0-9601-7440-A3EA-89A6DEDD79BE}" type="parTrans" cxnId="{999F2111-CD4C-E34C-AB22-964010A3793B}">
      <dgm:prSet/>
      <dgm:spPr/>
      <dgm:t>
        <a:bodyPr/>
        <a:lstStyle/>
        <a:p>
          <a:endParaRPr lang="en-US"/>
        </a:p>
      </dgm:t>
    </dgm:pt>
    <dgm:pt modelId="{54210773-C208-DB43-AF58-6B660B6A5CC3}" type="sibTrans" cxnId="{999F2111-CD4C-E34C-AB22-964010A3793B}">
      <dgm:prSet/>
      <dgm:spPr/>
      <dgm:t>
        <a:bodyPr/>
        <a:lstStyle/>
        <a:p>
          <a:endParaRPr lang="en-US"/>
        </a:p>
      </dgm:t>
    </dgm:pt>
    <dgm:pt modelId="{22F764E1-4311-D446-9BD0-FCA6D5DCCFC3}" type="pres">
      <dgm:prSet presAssocID="{8050F4EF-1941-6C4C-B66A-81F8EA87B20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B32C43-3288-0D40-9E1B-8A2D0F2035F4}" type="pres">
      <dgm:prSet presAssocID="{93477DA7-67A2-6F4D-9072-32E83035A1B6}" presName="composite" presStyleCnt="0"/>
      <dgm:spPr/>
    </dgm:pt>
    <dgm:pt modelId="{D56F3A0E-F83A-8B47-8747-D9A16206A2C6}" type="pres">
      <dgm:prSet presAssocID="{93477DA7-67A2-6F4D-9072-32E83035A1B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F0D7E-EAB4-8146-BD61-A7AA28D7F7EE}" type="pres">
      <dgm:prSet presAssocID="{93477DA7-67A2-6F4D-9072-32E83035A1B6}" presName="descendantText" presStyleLbl="alignAcc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7DBA633-A1A1-3645-8777-C294F45CA4D3}" type="pres">
      <dgm:prSet presAssocID="{9FA2CC66-DF46-9E42-A2AC-6439ED6E4987}" presName="sp" presStyleCnt="0"/>
      <dgm:spPr/>
    </dgm:pt>
    <dgm:pt modelId="{03E2C009-550C-544E-A8FB-AA352AECC168}" type="pres">
      <dgm:prSet presAssocID="{90DF7584-C86C-E448-B0E6-E33B5C1A5F50}" presName="composite" presStyleCnt="0"/>
      <dgm:spPr/>
    </dgm:pt>
    <dgm:pt modelId="{B546E1DC-8398-D64C-95F4-1351C6D9BAA2}" type="pres">
      <dgm:prSet presAssocID="{90DF7584-C86C-E448-B0E6-E33B5C1A5F50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87E49-BC9D-9742-80DA-876098EBDB35}" type="pres">
      <dgm:prSet presAssocID="{90DF7584-C86C-E448-B0E6-E33B5C1A5F50}" presName="descendantText" presStyleLbl="alignAcc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B9713BA-E58A-C449-9312-7215BF46350C}" type="pres">
      <dgm:prSet presAssocID="{C1FC4EAA-7830-3448-8646-345C57F5FFB9}" presName="sp" presStyleCnt="0"/>
      <dgm:spPr/>
    </dgm:pt>
    <dgm:pt modelId="{CD543457-9C7D-A448-879C-4B208F64250D}" type="pres">
      <dgm:prSet presAssocID="{3315E820-7A1F-3741-AD6B-67FC1D5DB6BA}" presName="composite" presStyleCnt="0"/>
      <dgm:spPr/>
    </dgm:pt>
    <dgm:pt modelId="{E4DF9761-7578-4845-9C50-B17EC87E8DF3}" type="pres">
      <dgm:prSet presAssocID="{3315E820-7A1F-3741-AD6B-67FC1D5DB6B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DCC03-770C-D74D-8760-2C1E7233E690}" type="pres">
      <dgm:prSet presAssocID="{3315E820-7A1F-3741-AD6B-67FC1D5DB6BA}" presName="descendantText" presStyleLbl="alignAcc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1C807E67-FF46-0746-A767-0AA2A4666A3C}" srcId="{8050F4EF-1941-6C4C-B66A-81F8EA87B20A}" destId="{90DF7584-C86C-E448-B0E6-E33B5C1A5F50}" srcOrd="1" destOrd="0" parTransId="{E98487B3-BECB-E741-A80D-52C4E636F57F}" sibTransId="{C1FC4EAA-7830-3448-8646-345C57F5FFB9}"/>
    <dgm:cxn modelId="{5A853665-6D4D-954C-9377-5B9155BD4075}" type="presOf" srcId="{8050F4EF-1941-6C4C-B66A-81F8EA87B20A}" destId="{22F764E1-4311-D446-9BD0-FCA6D5DCCFC3}" srcOrd="0" destOrd="0" presId="urn:microsoft.com/office/officeart/2005/8/layout/chevron2"/>
    <dgm:cxn modelId="{8FB20A5A-828D-3940-9153-FEDE4CC265B4}" type="presOf" srcId="{08CF3388-CA72-6E48-A581-53B5D2C9DF1E}" destId="{F8FDCC03-770C-D74D-8760-2C1E7233E690}" srcOrd="0" destOrd="0" presId="urn:microsoft.com/office/officeart/2005/8/layout/chevron2"/>
    <dgm:cxn modelId="{5DD290D0-2DD2-9C49-A82C-EEFD6CC44977}" type="presOf" srcId="{90DF7584-C86C-E448-B0E6-E33B5C1A5F50}" destId="{B546E1DC-8398-D64C-95F4-1351C6D9BAA2}" srcOrd="0" destOrd="0" presId="urn:microsoft.com/office/officeart/2005/8/layout/chevron2"/>
    <dgm:cxn modelId="{999F2111-CD4C-E34C-AB22-964010A3793B}" srcId="{3315E820-7A1F-3741-AD6B-67FC1D5DB6BA}" destId="{08CF3388-CA72-6E48-A581-53B5D2C9DF1E}" srcOrd="0" destOrd="0" parTransId="{8A360CB0-9601-7440-A3EA-89A6DEDD79BE}" sibTransId="{54210773-C208-DB43-AF58-6B660B6A5CC3}"/>
    <dgm:cxn modelId="{E3E8E95B-BF3D-5340-959C-BFBB4C63E0CA}" type="presOf" srcId="{3315E820-7A1F-3741-AD6B-67FC1D5DB6BA}" destId="{E4DF9761-7578-4845-9C50-B17EC87E8DF3}" srcOrd="0" destOrd="0" presId="urn:microsoft.com/office/officeart/2005/8/layout/chevron2"/>
    <dgm:cxn modelId="{27ABA448-AAAC-AF48-BD49-8F37596FEC52}" srcId="{90DF7584-C86C-E448-B0E6-E33B5C1A5F50}" destId="{0A96025E-1693-0545-94C2-E18CBC9537FA}" srcOrd="0" destOrd="0" parTransId="{23658437-D7C5-654E-8EC7-3596634E0B28}" sibTransId="{7A3A96F1-C6A0-6044-9CAA-3235834F341F}"/>
    <dgm:cxn modelId="{17A1D2EB-A09C-F840-886A-1C744A534590}" type="presOf" srcId="{93477DA7-67A2-6F4D-9072-32E83035A1B6}" destId="{D56F3A0E-F83A-8B47-8747-D9A16206A2C6}" srcOrd="0" destOrd="0" presId="urn:microsoft.com/office/officeart/2005/8/layout/chevron2"/>
    <dgm:cxn modelId="{C51908B4-AA15-BD4E-81BB-4EC06DF8BBEA}" type="presOf" srcId="{111327EC-4DD9-2746-853B-24A2B90A7EF6}" destId="{F22F0D7E-EAB4-8146-BD61-A7AA28D7F7EE}" srcOrd="0" destOrd="0" presId="urn:microsoft.com/office/officeart/2005/8/layout/chevron2"/>
    <dgm:cxn modelId="{5F4857E2-EC99-D846-9A28-BBE7F9FE764B}" type="presOf" srcId="{0A96025E-1693-0545-94C2-E18CBC9537FA}" destId="{25787E49-BC9D-9742-80DA-876098EBDB35}" srcOrd="0" destOrd="0" presId="urn:microsoft.com/office/officeart/2005/8/layout/chevron2"/>
    <dgm:cxn modelId="{151CDD1B-4627-AD48-B462-CF4F201F78D1}" srcId="{8050F4EF-1941-6C4C-B66A-81F8EA87B20A}" destId="{3315E820-7A1F-3741-AD6B-67FC1D5DB6BA}" srcOrd="2" destOrd="0" parTransId="{CF39A37C-F191-D94F-A7B0-5A31AF7A9D00}" sibTransId="{AFF3B366-813D-C840-80DA-8FEAAE8DFAF9}"/>
    <dgm:cxn modelId="{2896D0DE-BCE7-E04B-859E-24245DCFC442}" srcId="{93477DA7-67A2-6F4D-9072-32E83035A1B6}" destId="{111327EC-4DD9-2746-853B-24A2B90A7EF6}" srcOrd="0" destOrd="0" parTransId="{71496E1E-B235-6447-ACF9-8771E3A1EE38}" sibTransId="{0AC8442D-D6C8-D64D-AB18-A7A2CA2AEE85}"/>
    <dgm:cxn modelId="{B0496D91-8137-204D-99A8-A8CACE929A56}" srcId="{8050F4EF-1941-6C4C-B66A-81F8EA87B20A}" destId="{93477DA7-67A2-6F4D-9072-32E83035A1B6}" srcOrd="0" destOrd="0" parTransId="{F563038C-4987-EE48-8E5B-C98E30CAA1F4}" sibTransId="{9FA2CC66-DF46-9E42-A2AC-6439ED6E4987}"/>
    <dgm:cxn modelId="{EE018B11-ED5D-F742-8E2B-0E278AFD88F4}" type="presParOf" srcId="{22F764E1-4311-D446-9BD0-FCA6D5DCCFC3}" destId="{ABB32C43-3288-0D40-9E1B-8A2D0F2035F4}" srcOrd="0" destOrd="0" presId="urn:microsoft.com/office/officeart/2005/8/layout/chevron2"/>
    <dgm:cxn modelId="{A72B3CCB-1E10-0246-B27F-85A72FF4F3B3}" type="presParOf" srcId="{ABB32C43-3288-0D40-9E1B-8A2D0F2035F4}" destId="{D56F3A0E-F83A-8B47-8747-D9A16206A2C6}" srcOrd="0" destOrd="0" presId="urn:microsoft.com/office/officeart/2005/8/layout/chevron2"/>
    <dgm:cxn modelId="{FDB737CD-EC3F-4B46-8BF7-C572E8436FEB}" type="presParOf" srcId="{ABB32C43-3288-0D40-9E1B-8A2D0F2035F4}" destId="{F22F0D7E-EAB4-8146-BD61-A7AA28D7F7EE}" srcOrd="1" destOrd="0" presId="urn:microsoft.com/office/officeart/2005/8/layout/chevron2"/>
    <dgm:cxn modelId="{557169F4-3B75-A54F-BB4E-9AEC22522C91}" type="presParOf" srcId="{22F764E1-4311-D446-9BD0-FCA6D5DCCFC3}" destId="{27DBA633-A1A1-3645-8777-C294F45CA4D3}" srcOrd="1" destOrd="0" presId="urn:microsoft.com/office/officeart/2005/8/layout/chevron2"/>
    <dgm:cxn modelId="{6E4C84C6-367F-C54C-BC83-BDA742EFD679}" type="presParOf" srcId="{22F764E1-4311-D446-9BD0-FCA6D5DCCFC3}" destId="{03E2C009-550C-544E-A8FB-AA352AECC168}" srcOrd="2" destOrd="0" presId="urn:microsoft.com/office/officeart/2005/8/layout/chevron2"/>
    <dgm:cxn modelId="{863CA841-19E2-4243-9454-B2ECA93C927E}" type="presParOf" srcId="{03E2C009-550C-544E-A8FB-AA352AECC168}" destId="{B546E1DC-8398-D64C-95F4-1351C6D9BAA2}" srcOrd="0" destOrd="0" presId="urn:microsoft.com/office/officeart/2005/8/layout/chevron2"/>
    <dgm:cxn modelId="{3B736CDA-F59A-A64B-8718-E70C64E8D9B5}" type="presParOf" srcId="{03E2C009-550C-544E-A8FB-AA352AECC168}" destId="{25787E49-BC9D-9742-80DA-876098EBDB35}" srcOrd="1" destOrd="0" presId="urn:microsoft.com/office/officeart/2005/8/layout/chevron2"/>
    <dgm:cxn modelId="{993472C6-5283-1F43-BAAB-E8774FB270F6}" type="presParOf" srcId="{22F764E1-4311-D446-9BD0-FCA6D5DCCFC3}" destId="{2B9713BA-E58A-C449-9312-7215BF46350C}" srcOrd="3" destOrd="0" presId="urn:microsoft.com/office/officeart/2005/8/layout/chevron2"/>
    <dgm:cxn modelId="{07436CE1-E50F-DF41-98EC-DA15B5F69A7B}" type="presParOf" srcId="{22F764E1-4311-D446-9BD0-FCA6D5DCCFC3}" destId="{CD543457-9C7D-A448-879C-4B208F64250D}" srcOrd="4" destOrd="0" presId="urn:microsoft.com/office/officeart/2005/8/layout/chevron2"/>
    <dgm:cxn modelId="{F61BBCF2-9CC1-444F-A587-83C220BFB76B}" type="presParOf" srcId="{CD543457-9C7D-A448-879C-4B208F64250D}" destId="{E4DF9761-7578-4845-9C50-B17EC87E8DF3}" srcOrd="0" destOrd="0" presId="urn:microsoft.com/office/officeart/2005/8/layout/chevron2"/>
    <dgm:cxn modelId="{144AE93C-E0C5-EE4D-BCC2-43DB48A46CB6}" type="presParOf" srcId="{CD543457-9C7D-A448-879C-4B208F64250D}" destId="{F8FDCC03-770C-D74D-8760-2C1E7233E6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44E20D-F076-FF42-B66C-0BB04625F2C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184F478-794A-B041-9C3D-9D9C3A8A7FEE}">
      <dgm:prSet phldrT="[Text]"/>
      <dgm:spPr/>
      <dgm:t>
        <a:bodyPr/>
        <a:lstStyle/>
        <a:p>
          <a:r>
            <a:rPr lang="en-US" dirty="0" smtClean="0"/>
            <a:t>Open up the Web inspector using “Inspect Element”</a:t>
          </a:r>
          <a:endParaRPr lang="en-US" dirty="0"/>
        </a:p>
      </dgm:t>
    </dgm:pt>
    <dgm:pt modelId="{319BE5F3-A447-1842-AB31-A0E0D7FDE908}" type="parTrans" cxnId="{EC82F0E6-8658-B84D-90EB-3D811A12C143}">
      <dgm:prSet/>
      <dgm:spPr/>
      <dgm:t>
        <a:bodyPr/>
        <a:lstStyle/>
        <a:p>
          <a:endParaRPr lang="en-US"/>
        </a:p>
      </dgm:t>
    </dgm:pt>
    <dgm:pt modelId="{358A1B7E-6B0C-9241-A84C-1FF73192BE5D}" type="sibTrans" cxnId="{EC82F0E6-8658-B84D-90EB-3D811A12C143}">
      <dgm:prSet/>
      <dgm:spPr/>
      <dgm:t>
        <a:bodyPr/>
        <a:lstStyle/>
        <a:p>
          <a:endParaRPr lang="en-US"/>
        </a:p>
      </dgm:t>
    </dgm:pt>
    <dgm:pt modelId="{5404F228-21A8-6F4E-8DC6-0BA11B479A8A}">
      <dgm:prSet phldrT="[Text]"/>
      <dgm:spPr/>
      <dgm:t>
        <a:bodyPr/>
        <a:lstStyle/>
        <a:p>
          <a:r>
            <a:rPr lang="en-US" dirty="0" smtClean="0"/>
            <a:t>Find the element you want to edit, and enter new CSS rules</a:t>
          </a:r>
          <a:endParaRPr lang="en-US" dirty="0"/>
        </a:p>
      </dgm:t>
    </dgm:pt>
    <dgm:pt modelId="{D8BD72E5-8032-DB4D-A67F-4698387094FF}" type="parTrans" cxnId="{751048ED-1EBA-194B-A940-C73A864330F8}">
      <dgm:prSet/>
      <dgm:spPr/>
      <dgm:t>
        <a:bodyPr/>
        <a:lstStyle/>
        <a:p>
          <a:endParaRPr lang="en-US"/>
        </a:p>
      </dgm:t>
    </dgm:pt>
    <dgm:pt modelId="{C8880F95-82EE-0145-A0F4-D3C9B4460697}" type="sibTrans" cxnId="{751048ED-1EBA-194B-A940-C73A864330F8}">
      <dgm:prSet/>
      <dgm:spPr/>
      <dgm:t>
        <a:bodyPr/>
        <a:lstStyle/>
        <a:p>
          <a:endParaRPr lang="en-US"/>
        </a:p>
      </dgm:t>
    </dgm:pt>
    <dgm:pt modelId="{F5BACCFE-D737-6D42-B0D4-D97136F15F7E}">
      <dgm:prSet phldrT="[Text]"/>
      <dgm:spPr/>
      <dgm:t>
        <a:bodyPr/>
        <a:lstStyle/>
        <a:p>
          <a:r>
            <a:rPr lang="en-US" dirty="0" smtClean="0"/>
            <a:t>Fiddle around until it looks good</a:t>
          </a:r>
          <a:endParaRPr lang="en-US" dirty="0"/>
        </a:p>
      </dgm:t>
    </dgm:pt>
    <dgm:pt modelId="{571B0810-4AC1-CA4C-A08A-63AC26D0C1DA}" type="parTrans" cxnId="{531037F1-D030-9948-90E6-618914A233A2}">
      <dgm:prSet/>
      <dgm:spPr/>
      <dgm:t>
        <a:bodyPr/>
        <a:lstStyle/>
        <a:p>
          <a:endParaRPr lang="en-US"/>
        </a:p>
      </dgm:t>
    </dgm:pt>
    <dgm:pt modelId="{8C7BB86D-601D-8446-8F53-5FA25E7EA660}" type="sibTrans" cxnId="{531037F1-D030-9948-90E6-618914A233A2}">
      <dgm:prSet/>
      <dgm:spPr/>
      <dgm:t>
        <a:bodyPr/>
        <a:lstStyle/>
        <a:p>
          <a:endParaRPr lang="en-US"/>
        </a:p>
      </dgm:t>
    </dgm:pt>
    <dgm:pt modelId="{37A183EA-0AA2-D841-A8F5-D5B88C07924E}">
      <dgm:prSet/>
      <dgm:spPr/>
      <dgm:t>
        <a:bodyPr/>
        <a:lstStyle/>
        <a:p>
          <a:r>
            <a:rPr lang="en-US" dirty="0" smtClean="0"/>
            <a:t>Take the final code to the Code Editor</a:t>
          </a:r>
          <a:endParaRPr lang="en-US" dirty="0"/>
        </a:p>
      </dgm:t>
    </dgm:pt>
    <dgm:pt modelId="{6895FF4F-DC4F-2244-B4DE-BA9D20A80350}" type="parTrans" cxnId="{C46466BB-8A12-B042-A51F-D409A5E16B80}">
      <dgm:prSet/>
      <dgm:spPr/>
      <dgm:t>
        <a:bodyPr/>
        <a:lstStyle/>
        <a:p>
          <a:endParaRPr lang="en-US"/>
        </a:p>
      </dgm:t>
    </dgm:pt>
    <dgm:pt modelId="{013D4245-A963-9442-9216-027F2D61F6F7}" type="sibTrans" cxnId="{C46466BB-8A12-B042-A51F-D409A5E16B80}">
      <dgm:prSet/>
      <dgm:spPr/>
      <dgm:t>
        <a:bodyPr/>
        <a:lstStyle/>
        <a:p>
          <a:endParaRPr lang="en-US"/>
        </a:p>
      </dgm:t>
    </dgm:pt>
    <dgm:pt modelId="{57354027-4689-4F4A-889C-C32B43E3D7B0}" type="pres">
      <dgm:prSet presAssocID="{EC44E20D-F076-FF42-B66C-0BB04625F2C1}" presName="Name0" presStyleCnt="0">
        <dgm:presLayoutVars>
          <dgm:dir/>
          <dgm:resizeHandles val="exact"/>
        </dgm:presLayoutVars>
      </dgm:prSet>
      <dgm:spPr/>
    </dgm:pt>
    <dgm:pt modelId="{E23A1A71-A8BE-F242-BDBC-9D2A6989DD11}" type="pres">
      <dgm:prSet presAssocID="{6184F478-794A-B041-9C3D-9D9C3A8A7FE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7A662-60ED-FC45-AD63-0BCC2FD56EA3}" type="pres">
      <dgm:prSet presAssocID="{358A1B7E-6B0C-9241-A84C-1FF73192BE5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C704CB1-1286-B740-9664-BE661A39E01C}" type="pres">
      <dgm:prSet presAssocID="{358A1B7E-6B0C-9241-A84C-1FF73192BE5D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BA75992-3AC6-1743-B23D-8C5ED150B931}" type="pres">
      <dgm:prSet presAssocID="{5404F228-21A8-6F4E-8DC6-0BA11B479A8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E66A3-7572-2040-987B-61354066AF7D}" type="pres">
      <dgm:prSet presAssocID="{C8880F95-82EE-0145-A0F4-D3C9B446069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ED4FF47-BEB2-4D48-BBEA-461E8EDDB5B0}" type="pres">
      <dgm:prSet presAssocID="{C8880F95-82EE-0145-A0F4-D3C9B446069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537B9ABB-F28C-5C4D-87AD-8FCAF02B7E39}" type="pres">
      <dgm:prSet presAssocID="{F5BACCFE-D737-6D42-B0D4-D97136F15F7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89DE5-E35D-5D4A-A643-AB3CA62CF7C7}" type="pres">
      <dgm:prSet presAssocID="{8C7BB86D-601D-8446-8F53-5FA25E7EA6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7EC5EFF-E5E6-F240-B52A-58796D169586}" type="pres">
      <dgm:prSet presAssocID="{8C7BB86D-601D-8446-8F53-5FA25E7EA6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33AC711-A11B-884A-9AF6-E09C0D1460A1}" type="pres">
      <dgm:prSet presAssocID="{37A183EA-0AA2-D841-A8F5-D5B88C0792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1037F1-D030-9948-90E6-618914A233A2}" srcId="{EC44E20D-F076-FF42-B66C-0BB04625F2C1}" destId="{F5BACCFE-D737-6D42-B0D4-D97136F15F7E}" srcOrd="2" destOrd="0" parTransId="{571B0810-4AC1-CA4C-A08A-63AC26D0C1DA}" sibTransId="{8C7BB86D-601D-8446-8F53-5FA25E7EA660}"/>
    <dgm:cxn modelId="{C46466BB-8A12-B042-A51F-D409A5E16B80}" srcId="{EC44E20D-F076-FF42-B66C-0BB04625F2C1}" destId="{37A183EA-0AA2-D841-A8F5-D5B88C07924E}" srcOrd="3" destOrd="0" parTransId="{6895FF4F-DC4F-2244-B4DE-BA9D20A80350}" sibTransId="{013D4245-A963-9442-9216-027F2D61F6F7}"/>
    <dgm:cxn modelId="{EC82F0E6-8658-B84D-90EB-3D811A12C143}" srcId="{EC44E20D-F076-FF42-B66C-0BB04625F2C1}" destId="{6184F478-794A-B041-9C3D-9D9C3A8A7FEE}" srcOrd="0" destOrd="0" parTransId="{319BE5F3-A447-1842-AB31-A0E0D7FDE908}" sibTransId="{358A1B7E-6B0C-9241-A84C-1FF73192BE5D}"/>
    <dgm:cxn modelId="{2876EDE3-8462-8640-83F9-7954F61837DD}" type="presOf" srcId="{EC44E20D-F076-FF42-B66C-0BB04625F2C1}" destId="{57354027-4689-4F4A-889C-C32B43E3D7B0}" srcOrd="0" destOrd="0" presId="urn:microsoft.com/office/officeart/2005/8/layout/process1"/>
    <dgm:cxn modelId="{39B36846-EEC5-7148-A2E9-8DEC785A9FBE}" type="presOf" srcId="{37A183EA-0AA2-D841-A8F5-D5B88C07924E}" destId="{833AC711-A11B-884A-9AF6-E09C0D1460A1}" srcOrd="0" destOrd="0" presId="urn:microsoft.com/office/officeart/2005/8/layout/process1"/>
    <dgm:cxn modelId="{F31619AF-6695-F141-B001-9DCCE0FF12F9}" type="presOf" srcId="{5404F228-21A8-6F4E-8DC6-0BA11B479A8A}" destId="{3BA75992-3AC6-1743-B23D-8C5ED150B931}" srcOrd="0" destOrd="0" presId="urn:microsoft.com/office/officeart/2005/8/layout/process1"/>
    <dgm:cxn modelId="{90F672EA-7CFE-0241-8F1A-FEBE639B44DC}" type="presOf" srcId="{358A1B7E-6B0C-9241-A84C-1FF73192BE5D}" destId="{9C704CB1-1286-B740-9664-BE661A39E01C}" srcOrd="1" destOrd="0" presId="urn:microsoft.com/office/officeart/2005/8/layout/process1"/>
    <dgm:cxn modelId="{751048ED-1EBA-194B-A940-C73A864330F8}" srcId="{EC44E20D-F076-FF42-B66C-0BB04625F2C1}" destId="{5404F228-21A8-6F4E-8DC6-0BA11B479A8A}" srcOrd="1" destOrd="0" parTransId="{D8BD72E5-8032-DB4D-A67F-4698387094FF}" sibTransId="{C8880F95-82EE-0145-A0F4-D3C9B4460697}"/>
    <dgm:cxn modelId="{6865F858-D7D2-B346-860E-FD95E2E85ABA}" type="presOf" srcId="{6184F478-794A-B041-9C3D-9D9C3A8A7FEE}" destId="{E23A1A71-A8BE-F242-BDBC-9D2A6989DD11}" srcOrd="0" destOrd="0" presId="urn:microsoft.com/office/officeart/2005/8/layout/process1"/>
    <dgm:cxn modelId="{BF740ECB-FC7D-7245-BFAB-9933D58905B3}" type="presOf" srcId="{C8880F95-82EE-0145-A0F4-D3C9B4460697}" destId="{B80E66A3-7572-2040-987B-61354066AF7D}" srcOrd="0" destOrd="0" presId="urn:microsoft.com/office/officeart/2005/8/layout/process1"/>
    <dgm:cxn modelId="{80860E5F-555D-7440-BBCB-966B26EC3635}" type="presOf" srcId="{358A1B7E-6B0C-9241-A84C-1FF73192BE5D}" destId="{CB67A662-60ED-FC45-AD63-0BCC2FD56EA3}" srcOrd="0" destOrd="0" presId="urn:microsoft.com/office/officeart/2005/8/layout/process1"/>
    <dgm:cxn modelId="{711EB7E3-99B9-8345-94FD-C2E569FE4A37}" type="presOf" srcId="{8C7BB86D-601D-8446-8F53-5FA25E7EA660}" destId="{8E889DE5-E35D-5D4A-A643-AB3CA62CF7C7}" srcOrd="0" destOrd="0" presId="urn:microsoft.com/office/officeart/2005/8/layout/process1"/>
    <dgm:cxn modelId="{A0D7F1D0-1AF5-4D42-B532-07416EA2915D}" type="presOf" srcId="{C8880F95-82EE-0145-A0F4-D3C9B4460697}" destId="{1ED4FF47-BEB2-4D48-BBEA-461E8EDDB5B0}" srcOrd="1" destOrd="0" presId="urn:microsoft.com/office/officeart/2005/8/layout/process1"/>
    <dgm:cxn modelId="{A8F9E926-4A81-1F4F-AC82-303BCD4EC95B}" type="presOf" srcId="{8C7BB86D-601D-8446-8F53-5FA25E7EA660}" destId="{07EC5EFF-E5E6-F240-B52A-58796D169586}" srcOrd="1" destOrd="0" presId="urn:microsoft.com/office/officeart/2005/8/layout/process1"/>
    <dgm:cxn modelId="{0C28D780-90EA-6747-9EB1-ACB2E0243BA2}" type="presOf" srcId="{F5BACCFE-D737-6D42-B0D4-D97136F15F7E}" destId="{537B9ABB-F28C-5C4D-87AD-8FCAF02B7E39}" srcOrd="0" destOrd="0" presId="urn:microsoft.com/office/officeart/2005/8/layout/process1"/>
    <dgm:cxn modelId="{0F4C0893-114D-DF4E-B854-4E179B663E15}" type="presParOf" srcId="{57354027-4689-4F4A-889C-C32B43E3D7B0}" destId="{E23A1A71-A8BE-F242-BDBC-9D2A6989DD11}" srcOrd="0" destOrd="0" presId="urn:microsoft.com/office/officeart/2005/8/layout/process1"/>
    <dgm:cxn modelId="{5AD2BFD7-6B3B-2346-9B53-34448769B2F5}" type="presParOf" srcId="{57354027-4689-4F4A-889C-C32B43E3D7B0}" destId="{CB67A662-60ED-FC45-AD63-0BCC2FD56EA3}" srcOrd="1" destOrd="0" presId="urn:microsoft.com/office/officeart/2005/8/layout/process1"/>
    <dgm:cxn modelId="{0B4D17AE-29DA-5C43-A083-54EEF574FDC3}" type="presParOf" srcId="{CB67A662-60ED-FC45-AD63-0BCC2FD56EA3}" destId="{9C704CB1-1286-B740-9664-BE661A39E01C}" srcOrd="0" destOrd="0" presId="urn:microsoft.com/office/officeart/2005/8/layout/process1"/>
    <dgm:cxn modelId="{43104602-E987-7643-AD97-FBAC05532533}" type="presParOf" srcId="{57354027-4689-4F4A-889C-C32B43E3D7B0}" destId="{3BA75992-3AC6-1743-B23D-8C5ED150B931}" srcOrd="2" destOrd="0" presId="urn:microsoft.com/office/officeart/2005/8/layout/process1"/>
    <dgm:cxn modelId="{FC06CBE3-9870-0247-BEC1-7ED84ACFA2F9}" type="presParOf" srcId="{57354027-4689-4F4A-889C-C32B43E3D7B0}" destId="{B80E66A3-7572-2040-987B-61354066AF7D}" srcOrd="3" destOrd="0" presId="urn:microsoft.com/office/officeart/2005/8/layout/process1"/>
    <dgm:cxn modelId="{BB97B00A-C24C-7C4C-8C70-8E29D3B2E198}" type="presParOf" srcId="{B80E66A3-7572-2040-987B-61354066AF7D}" destId="{1ED4FF47-BEB2-4D48-BBEA-461E8EDDB5B0}" srcOrd="0" destOrd="0" presId="urn:microsoft.com/office/officeart/2005/8/layout/process1"/>
    <dgm:cxn modelId="{F8DC000B-4801-7546-BC8F-19BD3E4A0544}" type="presParOf" srcId="{57354027-4689-4F4A-889C-C32B43E3D7B0}" destId="{537B9ABB-F28C-5C4D-87AD-8FCAF02B7E39}" srcOrd="4" destOrd="0" presId="urn:microsoft.com/office/officeart/2005/8/layout/process1"/>
    <dgm:cxn modelId="{0AD48042-258D-7544-8FA2-1B2D7B4B3230}" type="presParOf" srcId="{57354027-4689-4F4A-889C-C32B43E3D7B0}" destId="{8E889DE5-E35D-5D4A-A643-AB3CA62CF7C7}" srcOrd="5" destOrd="0" presId="urn:microsoft.com/office/officeart/2005/8/layout/process1"/>
    <dgm:cxn modelId="{04DADE18-F636-9A4A-8AAC-C4115E684C78}" type="presParOf" srcId="{8E889DE5-E35D-5D4A-A643-AB3CA62CF7C7}" destId="{07EC5EFF-E5E6-F240-B52A-58796D169586}" srcOrd="0" destOrd="0" presId="urn:microsoft.com/office/officeart/2005/8/layout/process1"/>
    <dgm:cxn modelId="{8E5E90CC-6201-E041-BC06-7D0F600DE3DA}" type="presParOf" srcId="{57354027-4689-4F4A-889C-C32B43E3D7B0}" destId="{833AC711-A11B-884A-9AF6-E09C0D1460A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1485BF-9693-3046-982F-C5D9115C2A7A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C3EC2B-A7D0-7647-AA54-CCCB80FF2415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Emphasis</a:t>
          </a:r>
          <a:endParaRPr lang="en-US" dirty="0"/>
        </a:p>
      </dgm:t>
    </dgm:pt>
    <dgm:pt modelId="{78DC1743-61F3-2242-8FAD-9A6479299AE8}" type="parTrans" cxnId="{855A90A1-61D0-1040-9BD5-EBC6B27E1A0B}">
      <dgm:prSet/>
      <dgm:spPr/>
      <dgm:t>
        <a:bodyPr/>
        <a:lstStyle/>
        <a:p>
          <a:endParaRPr lang="en-US"/>
        </a:p>
      </dgm:t>
    </dgm:pt>
    <dgm:pt modelId="{CBF8286E-6341-BF46-8654-F2743942CBA2}" type="sibTrans" cxnId="{855A90A1-61D0-1040-9BD5-EBC6B27E1A0B}">
      <dgm:prSet/>
      <dgm:spPr/>
      <dgm:t>
        <a:bodyPr/>
        <a:lstStyle/>
        <a:p>
          <a:endParaRPr lang="en-US"/>
        </a:p>
      </dgm:t>
    </dgm:pt>
    <dgm:pt modelId="{732C3CE4-CA4D-794D-A211-E717616AF1D2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Spacing</a:t>
          </a:r>
          <a:endParaRPr lang="en-US" dirty="0"/>
        </a:p>
      </dgm:t>
    </dgm:pt>
    <dgm:pt modelId="{C4267616-0A58-B542-9D37-7716B1996A52}" type="parTrans" cxnId="{9EBC1FC2-6602-4A4F-9930-ED903F674921}">
      <dgm:prSet/>
      <dgm:spPr/>
      <dgm:t>
        <a:bodyPr/>
        <a:lstStyle/>
        <a:p>
          <a:endParaRPr lang="en-US"/>
        </a:p>
      </dgm:t>
    </dgm:pt>
    <dgm:pt modelId="{2E635C58-E419-E841-9217-4615EDB668D1}" type="sibTrans" cxnId="{9EBC1FC2-6602-4A4F-9930-ED903F674921}">
      <dgm:prSet/>
      <dgm:spPr/>
      <dgm:t>
        <a:bodyPr/>
        <a:lstStyle/>
        <a:p>
          <a:endParaRPr lang="en-US"/>
        </a:p>
      </dgm:t>
    </dgm:pt>
    <dgm:pt modelId="{813C42C2-8BDE-C04C-A4E1-41E648C3566A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Positioning</a:t>
          </a:r>
          <a:endParaRPr lang="en-US" dirty="0"/>
        </a:p>
      </dgm:t>
    </dgm:pt>
    <dgm:pt modelId="{959A265F-E2F6-4843-9886-AE7FA745CE10}" type="parTrans" cxnId="{49C789A0-6F16-B343-AB89-196AE1D482C6}">
      <dgm:prSet/>
      <dgm:spPr/>
      <dgm:t>
        <a:bodyPr/>
        <a:lstStyle/>
        <a:p>
          <a:endParaRPr lang="en-US"/>
        </a:p>
      </dgm:t>
    </dgm:pt>
    <dgm:pt modelId="{6AEDD00E-D17E-2741-BA8E-9F5545FAC9A0}" type="sibTrans" cxnId="{49C789A0-6F16-B343-AB89-196AE1D482C6}">
      <dgm:prSet/>
      <dgm:spPr/>
      <dgm:t>
        <a:bodyPr/>
        <a:lstStyle/>
        <a:p>
          <a:endParaRPr lang="en-US"/>
        </a:p>
      </dgm:t>
    </dgm:pt>
    <dgm:pt modelId="{18EB6662-1664-8440-B84D-1EF7234F330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Typography</a:t>
          </a:r>
          <a:endParaRPr lang="en-US" dirty="0"/>
        </a:p>
      </dgm:t>
    </dgm:pt>
    <dgm:pt modelId="{CC01FC08-D7DB-AB4B-A3F6-B0D6FFEC4481}" type="parTrans" cxnId="{4BA47CE2-314F-0D4B-89E0-354C8F4237B7}">
      <dgm:prSet/>
      <dgm:spPr/>
      <dgm:t>
        <a:bodyPr/>
        <a:lstStyle/>
        <a:p>
          <a:endParaRPr lang="en-US"/>
        </a:p>
      </dgm:t>
    </dgm:pt>
    <dgm:pt modelId="{8B602332-C464-6940-9C7C-2863BBDF09D3}" type="sibTrans" cxnId="{4BA47CE2-314F-0D4B-89E0-354C8F4237B7}">
      <dgm:prSet/>
      <dgm:spPr/>
      <dgm:t>
        <a:bodyPr/>
        <a:lstStyle/>
        <a:p>
          <a:endParaRPr lang="en-US"/>
        </a:p>
      </dgm:t>
    </dgm:pt>
    <dgm:pt modelId="{7C1B190E-1AF7-914D-9B4F-E15FEE055EED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Color</a:t>
          </a:r>
          <a:endParaRPr lang="en-US" dirty="0"/>
        </a:p>
      </dgm:t>
    </dgm:pt>
    <dgm:pt modelId="{62F65698-7A2D-B149-A2F3-1B591086322D}" type="parTrans" cxnId="{7189A63E-365B-6D48-813B-6AA5FB1BE07D}">
      <dgm:prSet/>
      <dgm:spPr/>
      <dgm:t>
        <a:bodyPr/>
        <a:lstStyle/>
        <a:p>
          <a:endParaRPr lang="en-US"/>
        </a:p>
      </dgm:t>
    </dgm:pt>
    <dgm:pt modelId="{97742D62-FFD6-5D4B-9247-9A5834DF3401}" type="sibTrans" cxnId="{7189A63E-365B-6D48-813B-6AA5FB1BE07D}">
      <dgm:prSet/>
      <dgm:spPr/>
      <dgm:t>
        <a:bodyPr/>
        <a:lstStyle/>
        <a:p>
          <a:endParaRPr lang="en-US"/>
        </a:p>
      </dgm:t>
    </dgm:pt>
    <dgm:pt modelId="{B9ACDE53-A601-F94C-A740-B071008232EF}" type="pres">
      <dgm:prSet presAssocID="{231485BF-9693-3046-982F-C5D9115C2A7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65D464-4EC7-334C-A689-2FEB3A4A659D}" type="pres">
      <dgm:prSet presAssocID="{40C3EC2B-A7D0-7647-AA54-CCCB80FF2415}" presName="centerShape" presStyleLbl="node0" presStyleIdx="0" presStyleCnt="1"/>
      <dgm:spPr/>
      <dgm:t>
        <a:bodyPr/>
        <a:lstStyle/>
        <a:p>
          <a:endParaRPr lang="en-US"/>
        </a:p>
      </dgm:t>
    </dgm:pt>
    <dgm:pt modelId="{DF27CB65-FB3C-6D42-8C55-67AB4419B60D}" type="pres">
      <dgm:prSet presAssocID="{C4267616-0A58-B542-9D37-7716B1996A52}" presName="Name9" presStyleLbl="parChTrans1D2" presStyleIdx="0" presStyleCnt="4"/>
      <dgm:spPr/>
      <dgm:t>
        <a:bodyPr/>
        <a:lstStyle/>
        <a:p>
          <a:endParaRPr lang="en-US"/>
        </a:p>
      </dgm:t>
    </dgm:pt>
    <dgm:pt modelId="{13D425C6-689B-024A-AFE5-6263D9F5CFC2}" type="pres">
      <dgm:prSet presAssocID="{C4267616-0A58-B542-9D37-7716B1996A5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69F558F8-6948-4749-AD46-086AD0BBEBF6}" type="pres">
      <dgm:prSet presAssocID="{732C3CE4-CA4D-794D-A211-E717616AF1D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68D6B3-38B0-DB43-A325-69D42A0BBDA1}" type="pres">
      <dgm:prSet presAssocID="{959A265F-E2F6-4843-9886-AE7FA745CE10}" presName="Name9" presStyleLbl="parChTrans1D2" presStyleIdx="1" presStyleCnt="4"/>
      <dgm:spPr/>
      <dgm:t>
        <a:bodyPr/>
        <a:lstStyle/>
        <a:p>
          <a:endParaRPr lang="en-US"/>
        </a:p>
      </dgm:t>
    </dgm:pt>
    <dgm:pt modelId="{18A761D0-08DA-7341-96DE-94E517A59E9C}" type="pres">
      <dgm:prSet presAssocID="{959A265F-E2F6-4843-9886-AE7FA745CE10}" presName="connTx" presStyleLbl="parChTrans1D2" presStyleIdx="1" presStyleCnt="4"/>
      <dgm:spPr/>
      <dgm:t>
        <a:bodyPr/>
        <a:lstStyle/>
        <a:p>
          <a:endParaRPr lang="en-US"/>
        </a:p>
      </dgm:t>
    </dgm:pt>
    <dgm:pt modelId="{AD32DDF8-6C27-A446-B374-492FF9DFBA37}" type="pres">
      <dgm:prSet presAssocID="{813C42C2-8BDE-C04C-A4E1-41E648C3566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F8018-5653-D548-96E6-A0698DEC89C3}" type="pres">
      <dgm:prSet presAssocID="{CC01FC08-D7DB-AB4B-A3F6-B0D6FFEC4481}" presName="Name9" presStyleLbl="parChTrans1D2" presStyleIdx="2" presStyleCnt="4"/>
      <dgm:spPr/>
      <dgm:t>
        <a:bodyPr/>
        <a:lstStyle/>
        <a:p>
          <a:endParaRPr lang="en-US"/>
        </a:p>
      </dgm:t>
    </dgm:pt>
    <dgm:pt modelId="{2A493AB9-EDF8-714D-BF6C-3BF4D68437DB}" type="pres">
      <dgm:prSet presAssocID="{CC01FC08-D7DB-AB4B-A3F6-B0D6FFEC4481}" presName="connTx" presStyleLbl="parChTrans1D2" presStyleIdx="2" presStyleCnt="4"/>
      <dgm:spPr/>
      <dgm:t>
        <a:bodyPr/>
        <a:lstStyle/>
        <a:p>
          <a:endParaRPr lang="en-US"/>
        </a:p>
      </dgm:t>
    </dgm:pt>
    <dgm:pt modelId="{5006E4A3-B33E-2449-828F-64D377C2F5BC}" type="pres">
      <dgm:prSet presAssocID="{18EB6662-1664-8440-B84D-1EF7234F330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CDEF1-1D49-6044-A1B6-3B810E546952}" type="pres">
      <dgm:prSet presAssocID="{62F65698-7A2D-B149-A2F3-1B591086322D}" presName="Name9" presStyleLbl="parChTrans1D2" presStyleIdx="3" presStyleCnt="4"/>
      <dgm:spPr/>
      <dgm:t>
        <a:bodyPr/>
        <a:lstStyle/>
        <a:p>
          <a:endParaRPr lang="en-US"/>
        </a:p>
      </dgm:t>
    </dgm:pt>
    <dgm:pt modelId="{1E187069-52ED-CB42-8D12-BCE09FC4060F}" type="pres">
      <dgm:prSet presAssocID="{62F65698-7A2D-B149-A2F3-1B591086322D}" presName="connTx" presStyleLbl="parChTrans1D2" presStyleIdx="3" presStyleCnt="4"/>
      <dgm:spPr/>
      <dgm:t>
        <a:bodyPr/>
        <a:lstStyle/>
        <a:p>
          <a:endParaRPr lang="en-US"/>
        </a:p>
      </dgm:t>
    </dgm:pt>
    <dgm:pt modelId="{ADD81148-F1AE-B44A-AC2D-59DFCC186C7A}" type="pres">
      <dgm:prSet presAssocID="{7C1B190E-1AF7-914D-9B4F-E15FEE055EE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FC2C26-437B-8B42-8285-2F7A8508998F}" type="presOf" srcId="{959A265F-E2F6-4843-9886-AE7FA745CE10}" destId="{3968D6B3-38B0-DB43-A325-69D42A0BBDA1}" srcOrd="0" destOrd="0" presId="urn:microsoft.com/office/officeart/2005/8/layout/radial1"/>
    <dgm:cxn modelId="{9EBC1FC2-6602-4A4F-9930-ED903F674921}" srcId="{40C3EC2B-A7D0-7647-AA54-CCCB80FF2415}" destId="{732C3CE4-CA4D-794D-A211-E717616AF1D2}" srcOrd="0" destOrd="0" parTransId="{C4267616-0A58-B542-9D37-7716B1996A52}" sibTransId="{2E635C58-E419-E841-9217-4615EDB668D1}"/>
    <dgm:cxn modelId="{49C789A0-6F16-B343-AB89-196AE1D482C6}" srcId="{40C3EC2B-A7D0-7647-AA54-CCCB80FF2415}" destId="{813C42C2-8BDE-C04C-A4E1-41E648C3566A}" srcOrd="1" destOrd="0" parTransId="{959A265F-E2F6-4843-9886-AE7FA745CE10}" sibTransId="{6AEDD00E-D17E-2741-BA8E-9F5545FAC9A0}"/>
    <dgm:cxn modelId="{794CF45A-7056-0A42-91A5-285958A59CA2}" type="presOf" srcId="{18EB6662-1664-8440-B84D-1EF7234F3308}" destId="{5006E4A3-B33E-2449-828F-64D377C2F5BC}" srcOrd="0" destOrd="0" presId="urn:microsoft.com/office/officeart/2005/8/layout/radial1"/>
    <dgm:cxn modelId="{AF9FCA41-898D-394F-A8AD-AC7BA6F168EC}" type="presOf" srcId="{40C3EC2B-A7D0-7647-AA54-CCCB80FF2415}" destId="{D865D464-4EC7-334C-A689-2FEB3A4A659D}" srcOrd="0" destOrd="0" presId="urn:microsoft.com/office/officeart/2005/8/layout/radial1"/>
    <dgm:cxn modelId="{D082C607-6D68-4447-9F58-3E088A696CC0}" type="presOf" srcId="{62F65698-7A2D-B149-A2F3-1B591086322D}" destId="{073CDEF1-1D49-6044-A1B6-3B810E546952}" srcOrd="0" destOrd="0" presId="urn:microsoft.com/office/officeart/2005/8/layout/radial1"/>
    <dgm:cxn modelId="{7189A63E-365B-6D48-813B-6AA5FB1BE07D}" srcId="{40C3EC2B-A7D0-7647-AA54-CCCB80FF2415}" destId="{7C1B190E-1AF7-914D-9B4F-E15FEE055EED}" srcOrd="3" destOrd="0" parTransId="{62F65698-7A2D-B149-A2F3-1B591086322D}" sibTransId="{97742D62-FFD6-5D4B-9247-9A5834DF3401}"/>
    <dgm:cxn modelId="{C84CCDB2-5A13-E143-9FA4-7DEA92132E6B}" type="presOf" srcId="{732C3CE4-CA4D-794D-A211-E717616AF1D2}" destId="{69F558F8-6948-4749-AD46-086AD0BBEBF6}" srcOrd="0" destOrd="0" presId="urn:microsoft.com/office/officeart/2005/8/layout/radial1"/>
    <dgm:cxn modelId="{65E34006-16E0-0541-B701-CA1FB53A152F}" type="presOf" srcId="{62F65698-7A2D-B149-A2F3-1B591086322D}" destId="{1E187069-52ED-CB42-8D12-BCE09FC4060F}" srcOrd="1" destOrd="0" presId="urn:microsoft.com/office/officeart/2005/8/layout/radial1"/>
    <dgm:cxn modelId="{ECBE1AAC-FB19-CC4E-B0C5-636AE4E9735C}" type="presOf" srcId="{813C42C2-8BDE-C04C-A4E1-41E648C3566A}" destId="{AD32DDF8-6C27-A446-B374-492FF9DFBA37}" srcOrd="0" destOrd="0" presId="urn:microsoft.com/office/officeart/2005/8/layout/radial1"/>
    <dgm:cxn modelId="{3D172F2C-2AA0-7C4D-84BD-6CC7F10E4741}" type="presOf" srcId="{CC01FC08-D7DB-AB4B-A3F6-B0D6FFEC4481}" destId="{2A493AB9-EDF8-714D-BF6C-3BF4D68437DB}" srcOrd="1" destOrd="0" presId="urn:microsoft.com/office/officeart/2005/8/layout/radial1"/>
    <dgm:cxn modelId="{855A90A1-61D0-1040-9BD5-EBC6B27E1A0B}" srcId="{231485BF-9693-3046-982F-C5D9115C2A7A}" destId="{40C3EC2B-A7D0-7647-AA54-CCCB80FF2415}" srcOrd="0" destOrd="0" parTransId="{78DC1743-61F3-2242-8FAD-9A6479299AE8}" sibTransId="{CBF8286E-6341-BF46-8654-F2743942CBA2}"/>
    <dgm:cxn modelId="{CE5A93C3-0BA0-8946-BB50-CB4892AB3E4B}" type="presOf" srcId="{231485BF-9693-3046-982F-C5D9115C2A7A}" destId="{B9ACDE53-A601-F94C-A740-B071008232EF}" srcOrd="0" destOrd="0" presId="urn:microsoft.com/office/officeart/2005/8/layout/radial1"/>
    <dgm:cxn modelId="{4BA47CE2-314F-0D4B-89E0-354C8F4237B7}" srcId="{40C3EC2B-A7D0-7647-AA54-CCCB80FF2415}" destId="{18EB6662-1664-8440-B84D-1EF7234F3308}" srcOrd="2" destOrd="0" parTransId="{CC01FC08-D7DB-AB4B-A3F6-B0D6FFEC4481}" sibTransId="{8B602332-C464-6940-9C7C-2863BBDF09D3}"/>
    <dgm:cxn modelId="{0D740D58-2F49-B841-A12E-CDD672D5E1D7}" type="presOf" srcId="{959A265F-E2F6-4843-9886-AE7FA745CE10}" destId="{18A761D0-08DA-7341-96DE-94E517A59E9C}" srcOrd="1" destOrd="0" presId="urn:microsoft.com/office/officeart/2005/8/layout/radial1"/>
    <dgm:cxn modelId="{B54C087C-30B3-9C4B-9FAF-96CD71ED9FAA}" type="presOf" srcId="{CC01FC08-D7DB-AB4B-A3F6-B0D6FFEC4481}" destId="{C20F8018-5653-D548-96E6-A0698DEC89C3}" srcOrd="0" destOrd="0" presId="urn:microsoft.com/office/officeart/2005/8/layout/radial1"/>
    <dgm:cxn modelId="{1F94DA03-E6C7-B54E-B71A-5EB3E55C7246}" type="presOf" srcId="{7C1B190E-1AF7-914D-9B4F-E15FEE055EED}" destId="{ADD81148-F1AE-B44A-AC2D-59DFCC186C7A}" srcOrd="0" destOrd="0" presId="urn:microsoft.com/office/officeart/2005/8/layout/radial1"/>
    <dgm:cxn modelId="{4D26B88E-590D-E14F-A845-3A60006CF0E0}" type="presOf" srcId="{C4267616-0A58-B542-9D37-7716B1996A52}" destId="{DF27CB65-FB3C-6D42-8C55-67AB4419B60D}" srcOrd="0" destOrd="0" presId="urn:microsoft.com/office/officeart/2005/8/layout/radial1"/>
    <dgm:cxn modelId="{0ACC64EC-2F02-C94D-8546-36AC84B81A39}" type="presOf" srcId="{C4267616-0A58-B542-9D37-7716B1996A52}" destId="{13D425C6-689B-024A-AFE5-6263D9F5CFC2}" srcOrd="1" destOrd="0" presId="urn:microsoft.com/office/officeart/2005/8/layout/radial1"/>
    <dgm:cxn modelId="{2FD4F939-1F58-3447-B381-91161667F53A}" type="presParOf" srcId="{B9ACDE53-A601-F94C-A740-B071008232EF}" destId="{D865D464-4EC7-334C-A689-2FEB3A4A659D}" srcOrd="0" destOrd="0" presId="urn:microsoft.com/office/officeart/2005/8/layout/radial1"/>
    <dgm:cxn modelId="{C8346C72-9384-894A-9CA3-DB5BD9AA372B}" type="presParOf" srcId="{B9ACDE53-A601-F94C-A740-B071008232EF}" destId="{DF27CB65-FB3C-6D42-8C55-67AB4419B60D}" srcOrd="1" destOrd="0" presId="urn:microsoft.com/office/officeart/2005/8/layout/radial1"/>
    <dgm:cxn modelId="{FB98B18E-6B7F-3B48-B74C-553BA1ECC4BD}" type="presParOf" srcId="{DF27CB65-FB3C-6D42-8C55-67AB4419B60D}" destId="{13D425C6-689B-024A-AFE5-6263D9F5CFC2}" srcOrd="0" destOrd="0" presId="urn:microsoft.com/office/officeart/2005/8/layout/radial1"/>
    <dgm:cxn modelId="{857A323F-DC62-CF47-853E-6BF8656A6A38}" type="presParOf" srcId="{B9ACDE53-A601-F94C-A740-B071008232EF}" destId="{69F558F8-6948-4749-AD46-086AD0BBEBF6}" srcOrd="2" destOrd="0" presId="urn:microsoft.com/office/officeart/2005/8/layout/radial1"/>
    <dgm:cxn modelId="{EFBC0A61-7CBD-604C-B706-207D5782BC93}" type="presParOf" srcId="{B9ACDE53-A601-F94C-A740-B071008232EF}" destId="{3968D6B3-38B0-DB43-A325-69D42A0BBDA1}" srcOrd="3" destOrd="0" presId="urn:microsoft.com/office/officeart/2005/8/layout/radial1"/>
    <dgm:cxn modelId="{37D0F95C-55B4-5B45-A1F0-174DFDC2EB39}" type="presParOf" srcId="{3968D6B3-38B0-DB43-A325-69D42A0BBDA1}" destId="{18A761D0-08DA-7341-96DE-94E517A59E9C}" srcOrd="0" destOrd="0" presId="urn:microsoft.com/office/officeart/2005/8/layout/radial1"/>
    <dgm:cxn modelId="{19885293-39FA-274D-8A43-6CDAE0432EED}" type="presParOf" srcId="{B9ACDE53-A601-F94C-A740-B071008232EF}" destId="{AD32DDF8-6C27-A446-B374-492FF9DFBA37}" srcOrd="4" destOrd="0" presId="urn:microsoft.com/office/officeart/2005/8/layout/radial1"/>
    <dgm:cxn modelId="{08BA402E-5AA8-EC4E-8227-82D3E59A28C4}" type="presParOf" srcId="{B9ACDE53-A601-F94C-A740-B071008232EF}" destId="{C20F8018-5653-D548-96E6-A0698DEC89C3}" srcOrd="5" destOrd="0" presId="urn:microsoft.com/office/officeart/2005/8/layout/radial1"/>
    <dgm:cxn modelId="{E24652BD-234E-8241-BE15-2003BF913E47}" type="presParOf" srcId="{C20F8018-5653-D548-96E6-A0698DEC89C3}" destId="{2A493AB9-EDF8-714D-BF6C-3BF4D68437DB}" srcOrd="0" destOrd="0" presId="urn:microsoft.com/office/officeart/2005/8/layout/radial1"/>
    <dgm:cxn modelId="{EB2BE5DF-9026-8F41-A376-9544E9F5AF95}" type="presParOf" srcId="{B9ACDE53-A601-F94C-A740-B071008232EF}" destId="{5006E4A3-B33E-2449-828F-64D377C2F5BC}" srcOrd="6" destOrd="0" presId="urn:microsoft.com/office/officeart/2005/8/layout/radial1"/>
    <dgm:cxn modelId="{B86B29DA-B513-DF49-8C20-E4590E9AC6AC}" type="presParOf" srcId="{B9ACDE53-A601-F94C-A740-B071008232EF}" destId="{073CDEF1-1D49-6044-A1B6-3B810E546952}" srcOrd="7" destOrd="0" presId="urn:microsoft.com/office/officeart/2005/8/layout/radial1"/>
    <dgm:cxn modelId="{8B27228C-4CA7-3249-B270-6CBE0B72D329}" type="presParOf" srcId="{073CDEF1-1D49-6044-A1B6-3B810E546952}" destId="{1E187069-52ED-CB42-8D12-BCE09FC4060F}" srcOrd="0" destOrd="0" presId="urn:microsoft.com/office/officeart/2005/8/layout/radial1"/>
    <dgm:cxn modelId="{15AF9351-24D6-3349-90B8-4196DEDBA3AC}" type="presParOf" srcId="{B9ACDE53-A601-F94C-A740-B071008232EF}" destId="{ADD81148-F1AE-B44A-AC2D-59DFCC186C7A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8E9A67-C786-AD4B-9C05-03AE524A867A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74B692-1809-8B48-B6EB-190F698EAB6F}">
      <dgm:prSet phldrT="[Text]"/>
      <dgm:spPr/>
      <dgm:t>
        <a:bodyPr/>
        <a:lstStyle/>
        <a:p>
          <a:r>
            <a:rPr lang="en-US" dirty="0" smtClean="0"/>
            <a:t>Ideation</a:t>
          </a:r>
          <a:endParaRPr lang="en-US" dirty="0"/>
        </a:p>
      </dgm:t>
    </dgm:pt>
    <dgm:pt modelId="{4AA9E888-E9BC-3448-BE6E-8121409BAB50}" type="parTrans" cxnId="{1ED3ADB4-DBFA-494F-BC18-55A6C5B900EF}">
      <dgm:prSet/>
      <dgm:spPr/>
      <dgm:t>
        <a:bodyPr/>
        <a:lstStyle/>
        <a:p>
          <a:endParaRPr lang="en-US"/>
        </a:p>
      </dgm:t>
    </dgm:pt>
    <dgm:pt modelId="{FAE51BC3-9EC7-6840-986F-186EB0FDFD65}" type="sibTrans" cxnId="{1ED3ADB4-DBFA-494F-BC18-55A6C5B900EF}">
      <dgm:prSet/>
      <dgm:spPr/>
      <dgm:t>
        <a:bodyPr/>
        <a:lstStyle/>
        <a:p>
          <a:endParaRPr lang="en-US"/>
        </a:p>
      </dgm:t>
    </dgm:pt>
    <dgm:pt modelId="{C8ED5A6A-2907-914A-93DC-BE87D81104E0}">
      <dgm:prSet phldrT="[Text]"/>
      <dgm:spPr/>
      <dgm:t>
        <a:bodyPr/>
        <a:lstStyle/>
        <a:p>
          <a:r>
            <a:rPr lang="en-US" dirty="0" smtClean="0"/>
            <a:t>Prototype</a:t>
          </a:r>
          <a:endParaRPr lang="en-US" dirty="0"/>
        </a:p>
      </dgm:t>
    </dgm:pt>
    <dgm:pt modelId="{A6B6DD25-ED17-1948-ACB6-46D087340D8D}" type="parTrans" cxnId="{BC0845F7-B761-234A-94DC-D919F0F115BC}">
      <dgm:prSet/>
      <dgm:spPr/>
      <dgm:t>
        <a:bodyPr/>
        <a:lstStyle/>
        <a:p>
          <a:endParaRPr lang="en-US"/>
        </a:p>
      </dgm:t>
    </dgm:pt>
    <dgm:pt modelId="{E83B1795-4770-EF47-B776-620C46B7F878}" type="sibTrans" cxnId="{BC0845F7-B761-234A-94DC-D919F0F115BC}">
      <dgm:prSet/>
      <dgm:spPr/>
      <dgm:t>
        <a:bodyPr/>
        <a:lstStyle/>
        <a:p>
          <a:endParaRPr lang="en-US"/>
        </a:p>
      </dgm:t>
    </dgm:pt>
    <dgm:pt modelId="{147658BF-1DB4-AB45-B99D-746EA79F1B29}">
      <dgm:prSet phldrT="[Text]"/>
      <dgm:spPr/>
      <dgm:t>
        <a:bodyPr/>
        <a:lstStyle/>
        <a:p>
          <a:r>
            <a:rPr lang="en-US" dirty="0" smtClean="0"/>
            <a:t>Evaluation</a:t>
          </a:r>
          <a:endParaRPr lang="en-US" dirty="0"/>
        </a:p>
      </dgm:t>
    </dgm:pt>
    <dgm:pt modelId="{7FE0834D-7B5E-744B-9B70-DD7FB76EE01F}" type="parTrans" cxnId="{F9D9886A-88B5-8A4A-A3D2-1B9B579BA8BC}">
      <dgm:prSet/>
      <dgm:spPr/>
      <dgm:t>
        <a:bodyPr/>
        <a:lstStyle/>
        <a:p>
          <a:endParaRPr lang="en-US"/>
        </a:p>
      </dgm:t>
    </dgm:pt>
    <dgm:pt modelId="{8438353D-BA96-5042-9B61-CE485C4E5916}" type="sibTrans" cxnId="{F9D9886A-88B5-8A4A-A3D2-1B9B579BA8BC}">
      <dgm:prSet/>
      <dgm:spPr/>
      <dgm:t>
        <a:bodyPr/>
        <a:lstStyle/>
        <a:p>
          <a:endParaRPr lang="en-US"/>
        </a:p>
      </dgm:t>
    </dgm:pt>
    <dgm:pt modelId="{D25D0F72-506D-9344-B4B5-C5241DEB91E8}" type="pres">
      <dgm:prSet presAssocID="{458E9A67-C786-AD4B-9C05-03AE524A867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5978C1-3479-0145-B3C6-C6E4A78D2B1E}" type="pres">
      <dgm:prSet presAssocID="{A674B692-1809-8B48-B6EB-190F698EAB6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E46F4-FE05-1141-893B-2CD0DC745717}" type="pres">
      <dgm:prSet presAssocID="{FAE51BC3-9EC7-6840-986F-186EB0FDFD6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B67EA88-46D7-EB4B-B6D0-708A803BA4D6}" type="pres">
      <dgm:prSet presAssocID="{FAE51BC3-9EC7-6840-986F-186EB0FDFD65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6CD4C38-62C9-6F47-858C-7A4AFF39C759}" type="pres">
      <dgm:prSet presAssocID="{C8ED5A6A-2907-914A-93DC-BE87D81104E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56BE8-4738-A649-A928-30A71E885EDE}" type="pres">
      <dgm:prSet presAssocID="{E83B1795-4770-EF47-B776-620C46B7F878}" presName="sibTrans" presStyleLbl="sibTrans2D1" presStyleIdx="1" presStyleCnt="3"/>
      <dgm:spPr/>
      <dgm:t>
        <a:bodyPr/>
        <a:lstStyle/>
        <a:p>
          <a:endParaRPr lang="en-US"/>
        </a:p>
      </dgm:t>
    </dgm:pt>
    <dgm:pt modelId="{F7F25646-A7EC-2849-AEC1-BC78B44D9EB1}" type="pres">
      <dgm:prSet presAssocID="{E83B1795-4770-EF47-B776-620C46B7F878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752143C-9CF5-9745-A1C3-278FCB078DBE}" type="pres">
      <dgm:prSet presAssocID="{147658BF-1DB4-AB45-B99D-746EA79F1B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03658-68C5-B04A-8F89-E62C86A88632}" type="pres">
      <dgm:prSet presAssocID="{8438353D-BA96-5042-9B61-CE485C4E591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F31F7D1-8930-8F4F-BA33-826AEA218E20}" type="pres">
      <dgm:prSet presAssocID="{8438353D-BA96-5042-9B61-CE485C4E5916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F9D9886A-88B5-8A4A-A3D2-1B9B579BA8BC}" srcId="{458E9A67-C786-AD4B-9C05-03AE524A867A}" destId="{147658BF-1DB4-AB45-B99D-746EA79F1B29}" srcOrd="2" destOrd="0" parTransId="{7FE0834D-7B5E-744B-9B70-DD7FB76EE01F}" sibTransId="{8438353D-BA96-5042-9B61-CE485C4E5916}"/>
    <dgm:cxn modelId="{B2CE0F4D-D918-2E42-9C04-EDD5F508C129}" type="presOf" srcId="{A674B692-1809-8B48-B6EB-190F698EAB6F}" destId="{335978C1-3479-0145-B3C6-C6E4A78D2B1E}" srcOrd="0" destOrd="0" presId="urn:microsoft.com/office/officeart/2005/8/layout/cycle2"/>
    <dgm:cxn modelId="{B8502DDA-829A-2A4A-8719-EA013A489E23}" type="presOf" srcId="{FAE51BC3-9EC7-6840-986F-186EB0FDFD65}" destId="{7B67EA88-46D7-EB4B-B6D0-708A803BA4D6}" srcOrd="1" destOrd="0" presId="urn:microsoft.com/office/officeart/2005/8/layout/cycle2"/>
    <dgm:cxn modelId="{1ED3ADB4-DBFA-494F-BC18-55A6C5B900EF}" srcId="{458E9A67-C786-AD4B-9C05-03AE524A867A}" destId="{A674B692-1809-8B48-B6EB-190F698EAB6F}" srcOrd="0" destOrd="0" parTransId="{4AA9E888-E9BC-3448-BE6E-8121409BAB50}" sibTransId="{FAE51BC3-9EC7-6840-986F-186EB0FDFD65}"/>
    <dgm:cxn modelId="{BC0845F7-B761-234A-94DC-D919F0F115BC}" srcId="{458E9A67-C786-AD4B-9C05-03AE524A867A}" destId="{C8ED5A6A-2907-914A-93DC-BE87D81104E0}" srcOrd="1" destOrd="0" parTransId="{A6B6DD25-ED17-1948-ACB6-46D087340D8D}" sibTransId="{E83B1795-4770-EF47-B776-620C46B7F878}"/>
    <dgm:cxn modelId="{D00E3ABF-55BD-4544-8430-578C240B71C4}" type="presOf" srcId="{458E9A67-C786-AD4B-9C05-03AE524A867A}" destId="{D25D0F72-506D-9344-B4B5-C5241DEB91E8}" srcOrd="0" destOrd="0" presId="urn:microsoft.com/office/officeart/2005/8/layout/cycle2"/>
    <dgm:cxn modelId="{F63A02AB-086E-7844-BC23-BFC444DCFA28}" type="presOf" srcId="{8438353D-BA96-5042-9B61-CE485C4E5916}" destId="{5F31F7D1-8930-8F4F-BA33-826AEA218E20}" srcOrd="1" destOrd="0" presId="urn:microsoft.com/office/officeart/2005/8/layout/cycle2"/>
    <dgm:cxn modelId="{F16037D9-B7B0-AB44-A4B0-AAED1682D404}" type="presOf" srcId="{147658BF-1DB4-AB45-B99D-746EA79F1B29}" destId="{1752143C-9CF5-9745-A1C3-278FCB078DBE}" srcOrd="0" destOrd="0" presId="urn:microsoft.com/office/officeart/2005/8/layout/cycle2"/>
    <dgm:cxn modelId="{0BF281B3-2CAF-EA4D-B446-2B734DA39046}" type="presOf" srcId="{C8ED5A6A-2907-914A-93DC-BE87D81104E0}" destId="{86CD4C38-62C9-6F47-858C-7A4AFF39C759}" srcOrd="0" destOrd="0" presId="urn:microsoft.com/office/officeart/2005/8/layout/cycle2"/>
    <dgm:cxn modelId="{C701A057-3BCB-7A4D-A4BA-BE6F34D2BF7D}" type="presOf" srcId="{E83B1795-4770-EF47-B776-620C46B7F878}" destId="{84256BE8-4738-A649-A928-30A71E885EDE}" srcOrd="0" destOrd="0" presId="urn:microsoft.com/office/officeart/2005/8/layout/cycle2"/>
    <dgm:cxn modelId="{495C42A2-E8EB-EC4E-903D-560C4F207D20}" type="presOf" srcId="{FAE51BC3-9EC7-6840-986F-186EB0FDFD65}" destId="{279E46F4-FE05-1141-893B-2CD0DC745717}" srcOrd="0" destOrd="0" presId="urn:microsoft.com/office/officeart/2005/8/layout/cycle2"/>
    <dgm:cxn modelId="{DCC26088-605D-5648-A2C1-11379AF7A549}" type="presOf" srcId="{E83B1795-4770-EF47-B776-620C46B7F878}" destId="{F7F25646-A7EC-2849-AEC1-BC78B44D9EB1}" srcOrd="1" destOrd="0" presId="urn:microsoft.com/office/officeart/2005/8/layout/cycle2"/>
    <dgm:cxn modelId="{BFE8027D-E01A-FB46-A28F-BF8546F69328}" type="presOf" srcId="{8438353D-BA96-5042-9B61-CE485C4E5916}" destId="{47B03658-68C5-B04A-8F89-E62C86A88632}" srcOrd="0" destOrd="0" presId="urn:microsoft.com/office/officeart/2005/8/layout/cycle2"/>
    <dgm:cxn modelId="{51739538-9B8F-3C4D-84E5-00A02096B160}" type="presParOf" srcId="{D25D0F72-506D-9344-B4B5-C5241DEB91E8}" destId="{335978C1-3479-0145-B3C6-C6E4A78D2B1E}" srcOrd="0" destOrd="0" presId="urn:microsoft.com/office/officeart/2005/8/layout/cycle2"/>
    <dgm:cxn modelId="{F4C7BE73-7E72-B84C-9521-9FEBA457C831}" type="presParOf" srcId="{D25D0F72-506D-9344-B4B5-C5241DEB91E8}" destId="{279E46F4-FE05-1141-893B-2CD0DC745717}" srcOrd="1" destOrd="0" presId="urn:microsoft.com/office/officeart/2005/8/layout/cycle2"/>
    <dgm:cxn modelId="{5CAFCC7D-150A-FF45-9307-FF5FE8F32CC4}" type="presParOf" srcId="{279E46F4-FE05-1141-893B-2CD0DC745717}" destId="{7B67EA88-46D7-EB4B-B6D0-708A803BA4D6}" srcOrd="0" destOrd="0" presId="urn:microsoft.com/office/officeart/2005/8/layout/cycle2"/>
    <dgm:cxn modelId="{CFCE1E8C-E702-5A43-AE4D-C8ECDBDFD721}" type="presParOf" srcId="{D25D0F72-506D-9344-B4B5-C5241DEB91E8}" destId="{86CD4C38-62C9-6F47-858C-7A4AFF39C759}" srcOrd="2" destOrd="0" presId="urn:microsoft.com/office/officeart/2005/8/layout/cycle2"/>
    <dgm:cxn modelId="{99FC0DC5-DD32-5940-9D23-0FACD3EE77FC}" type="presParOf" srcId="{D25D0F72-506D-9344-B4B5-C5241DEB91E8}" destId="{84256BE8-4738-A649-A928-30A71E885EDE}" srcOrd="3" destOrd="0" presId="urn:microsoft.com/office/officeart/2005/8/layout/cycle2"/>
    <dgm:cxn modelId="{43DA2D24-6457-5047-BE62-501CB6D8FE93}" type="presParOf" srcId="{84256BE8-4738-A649-A928-30A71E885EDE}" destId="{F7F25646-A7EC-2849-AEC1-BC78B44D9EB1}" srcOrd="0" destOrd="0" presId="urn:microsoft.com/office/officeart/2005/8/layout/cycle2"/>
    <dgm:cxn modelId="{8B43C13A-5E87-4E46-BE8A-81FB391EAF67}" type="presParOf" srcId="{D25D0F72-506D-9344-B4B5-C5241DEB91E8}" destId="{1752143C-9CF5-9745-A1C3-278FCB078DBE}" srcOrd="4" destOrd="0" presId="urn:microsoft.com/office/officeart/2005/8/layout/cycle2"/>
    <dgm:cxn modelId="{EDD21A6D-2612-3A4E-B6C1-E3FF0DE6F665}" type="presParOf" srcId="{D25D0F72-506D-9344-B4B5-C5241DEB91E8}" destId="{47B03658-68C5-B04A-8F89-E62C86A88632}" srcOrd="5" destOrd="0" presId="urn:microsoft.com/office/officeart/2005/8/layout/cycle2"/>
    <dgm:cxn modelId="{51CA3DAC-BD4B-B345-846F-0A75E4D3BDE1}" type="presParOf" srcId="{47B03658-68C5-B04A-8F89-E62C86A88632}" destId="{5F31F7D1-8930-8F4F-BA33-826AEA218E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F3A0E-F83A-8B47-8747-D9A16206A2C6}">
      <dsp:nvSpPr>
        <dsp:cNvPr id="0" name=""/>
        <dsp:cNvSpPr/>
      </dsp:nvSpPr>
      <dsp:spPr>
        <a:xfrm rot="5400000">
          <a:off x="-186457" y="187793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HTML</a:t>
          </a:r>
          <a:endParaRPr lang="en-US" sz="2400" kern="1200" dirty="0"/>
        </a:p>
      </dsp:txBody>
      <dsp:txXfrm rot="-5400000">
        <a:off x="0" y="436403"/>
        <a:ext cx="870134" cy="372914"/>
      </dsp:txXfrm>
    </dsp:sp>
    <dsp:sp modelId="{F22F0D7E-EAB4-8146-BD61-A7AA28D7F7EE}">
      <dsp:nvSpPr>
        <dsp:cNvPr id="0" name=""/>
        <dsp:cNvSpPr/>
      </dsp:nvSpPr>
      <dsp:spPr>
        <a:xfrm rot="5400000">
          <a:off x="4202534" y="-3331063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Code up the structure in a code editor </a:t>
          </a:r>
          <a:endParaRPr lang="en-US" sz="2800" kern="1200" dirty="0"/>
        </a:p>
      </dsp:txBody>
      <dsp:txXfrm rot="-5400000">
        <a:off x="870134" y="1337"/>
        <a:ext cx="7472781" cy="807981"/>
      </dsp:txXfrm>
    </dsp:sp>
    <dsp:sp modelId="{B546E1DC-8398-D64C-95F4-1351C6D9BAA2}">
      <dsp:nvSpPr>
        <dsp:cNvPr id="0" name=""/>
        <dsp:cNvSpPr/>
      </dsp:nvSpPr>
      <dsp:spPr>
        <a:xfrm rot="5400000">
          <a:off x="-186457" y="1231008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CSS</a:t>
          </a:r>
          <a:endParaRPr lang="en-US" sz="2400" kern="1200" dirty="0"/>
        </a:p>
      </dsp:txBody>
      <dsp:txXfrm rot="-5400000">
        <a:off x="0" y="1479618"/>
        <a:ext cx="870134" cy="372914"/>
      </dsp:txXfrm>
    </dsp:sp>
    <dsp:sp modelId="{25787E49-BC9D-9742-80DA-876098EBDB35}">
      <dsp:nvSpPr>
        <dsp:cNvPr id="0" name=""/>
        <dsp:cNvSpPr/>
      </dsp:nvSpPr>
      <dsp:spPr>
        <a:xfrm rot="5400000">
          <a:off x="4202534" y="-2287848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Stylize the website using the Web Inspector</a:t>
          </a:r>
          <a:endParaRPr lang="en-US" sz="2800" kern="1200" dirty="0"/>
        </a:p>
      </dsp:txBody>
      <dsp:txXfrm rot="-5400000">
        <a:off x="870134" y="1044552"/>
        <a:ext cx="7472781" cy="807981"/>
      </dsp:txXfrm>
    </dsp:sp>
    <dsp:sp modelId="{E4DF9761-7578-4845-9C50-B17EC87E8DF3}">
      <dsp:nvSpPr>
        <dsp:cNvPr id="0" name=""/>
        <dsp:cNvSpPr/>
      </dsp:nvSpPr>
      <dsp:spPr>
        <a:xfrm rot="5400000">
          <a:off x="-186457" y="2274224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JS</a:t>
          </a:r>
          <a:endParaRPr lang="en-US" sz="2400" kern="1200" dirty="0"/>
        </a:p>
      </dsp:txBody>
      <dsp:txXfrm rot="-5400000">
        <a:off x="0" y="2522834"/>
        <a:ext cx="870134" cy="372914"/>
      </dsp:txXfrm>
    </dsp:sp>
    <dsp:sp modelId="{F8FDCC03-770C-D74D-8760-2C1E7233E690}">
      <dsp:nvSpPr>
        <dsp:cNvPr id="0" name=""/>
        <dsp:cNvSpPr/>
      </dsp:nvSpPr>
      <dsp:spPr>
        <a:xfrm rot="5400000">
          <a:off x="4202534" y="-1244633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Add the missing functionality in the code editor</a:t>
          </a:r>
          <a:endParaRPr lang="en-US" sz="2800" kern="1200" dirty="0"/>
        </a:p>
      </dsp:txBody>
      <dsp:txXfrm rot="-5400000">
        <a:off x="870134" y="2087767"/>
        <a:ext cx="7472781" cy="807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A1A71-A8BE-F242-BDBC-9D2A6989DD11}">
      <dsp:nvSpPr>
        <dsp:cNvPr id="0" name=""/>
        <dsp:cNvSpPr/>
      </dsp:nvSpPr>
      <dsp:spPr>
        <a:xfrm>
          <a:off x="3585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up the Web inspector using “Inspect Element”</a:t>
          </a:r>
          <a:endParaRPr lang="en-US" sz="1800" kern="1200" dirty="0"/>
        </a:p>
      </dsp:txBody>
      <dsp:txXfrm>
        <a:off x="47276" y="1329836"/>
        <a:ext cx="1480260" cy="1404327"/>
      </dsp:txXfrm>
    </dsp:sp>
    <dsp:sp modelId="{CB67A662-60ED-FC45-AD63-0BCC2FD56EA3}">
      <dsp:nvSpPr>
        <dsp:cNvPr id="0" name=""/>
        <dsp:cNvSpPr/>
      </dsp:nvSpPr>
      <dsp:spPr>
        <a:xfrm>
          <a:off x="1727992" y="1837612"/>
          <a:ext cx="332340" cy="3887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27992" y="1915367"/>
        <a:ext cx="232638" cy="233265"/>
      </dsp:txXfrm>
    </dsp:sp>
    <dsp:sp modelId="{3BA75992-3AC6-1743-B23D-8C5ED150B931}">
      <dsp:nvSpPr>
        <dsp:cNvPr id="0" name=""/>
        <dsp:cNvSpPr/>
      </dsp:nvSpPr>
      <dsp:spPr>
        <a:xfrm>
          <a:off x="2198284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Find the element you want to edit, and enter new CSS rules</a:t>
          </a:r>
          <a:endParaRPr lang="en-US" sz="1800" kern="1200" dirty="0"/>
        </a:p>
      </dsp:txBody>
      <dsp:txXfrm>
        <a:off x="2241975" y="1329836"/>
        <a:ext cx="1480260" cy="1404327"/>
      </dsp:txXfrm>
    </dsp:sp>
    <dsp:sp modelId="{B80E66A3-7572-2040-987B-61354066AF7D}">
      <dsp:nvSpPr>
        <dsp:cNvPr id="0" name=""/>
        <dsp:cNvSpPr/>
      </dsp:nvSpPr>
      <dsp:spPr>
        <a:xfrm>
          <a:off x="3922691" y="1837612"/>
          <a:ext cx="332340" cy="3887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22691" y="1915367"/>
        <a:ext cx="232638" cy="233265"/>
      </dsp:txXfrm>
    </dsp:sp>
    <dsp:sp modelId="{537B9ABB-F28C-5C4D-87AD-8FCAF02B7E39}">
      <dsp:nvSpPr>
        <dsp:cNvPr id="0" name=""/>
        <dsp:cNvSpPr/>
      </dsp:nvSpPr>
      <dsp:spPr>
        <a:xfrm>
          <a:off x="4392983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Fiddle around until it looks good</a:t>
          </a:r>
          <a:endParaRPr lang="en-US" sz="1800" kern="1200" dirty="0"/>
        </a:p>
      </dsp:txBody>
      <dsp:txXfrm>
        <a:off x="4436674" y="1329836"/>
        <a:ext cx="1480260" cy="1404327"/>
      </dsp:txXfrm>
    </dsp:sp>
    <dsp:sp modelId="{8E889DE5-E35D-5D4A-A643-AB3CA62CF7C7}">
      <dsp:nvSpPr>
        <dsp:cNvPr id="0" name=""/>
        <dsp:cNvSpPr/>
      </dsp:nvSpPr>
      <dsp:spPr>
        <a:xfrm>
          <a:off x="6117390" y="1837612"/>
          <a:ext cx="332340" cy="3887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117390" y="1915367"/>
        <a:ext cx="232638" cy="233265"/>
      </dsp:txXfrm>
    </dsp:sp>
    <dsp:sp modelId="{833AC711-A11B-884A-9AF6-E09C0D1460A1}">
      <dsp:nvSpPr>
        <dsp:cNvPr id="0" name=""/>
        <dsp:cNvSpPr/>
      </dsp:nvSpPr>
      <dsp:spPr>
        <a:xfrm>
          <a:off x="6587683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Take the final code to the Code Editor</a:t>
          </a:r>
          <a:endParaRPr lang="en-US" sz="1800" kern="1200" dirty="0"/>
        </a:p>
      </dsp:txBody>
      <dsp:txXfrm>
        <a:off x="6631374" y="1329836"/>
        <a:ext cx="1480260" cy="1404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5D464-4EC7-334C-A689-2FEB3A4A659D}">
      <dsp:nvSpPr>
        <dsp:cNvPr id="0" name=""/>
        <dsp:cNvSpPr/>
      </dsp:nvSpPr>
      <dsp:spPr>
        <a:xfrm>
          <a:off x="2488348" y="1472348"/>
          <a:ext cx="1119303" cy="1119303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Emphasis</a:t>
          </a:r>
          <a:endParaRPr lang="en-US" sz="1500" kern="1200" dirty="0"/>
        </a:p>
      </dsp:txBody>
      <dsp:txXfrm>
        <a:off x="2652266" y="1636266"/>
        <a:ext cx="791467" cy="791467"/>
      </dsp:txXfrm>
    </dsp:sp>
    <dsp:sp modelId="{DF27CB65-FB3C-6D42-8C55-67AB4419B60D}">
      <dsp:nvSpPr>
        <dsp:cNvPr id="0" name=""/>
        <dsp:cNvSpPr/>
      </dsp:nvSpPr>
      <dsp:spPr>
        <a:xfrm rot="16200000">
          <a:off x="2878775" y="1286598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9538" y="1294661"/>
        <a:ext cx="16922" cy="16922"/>
      </dsp:txXfrm>
    </dsp:sp>
    <dsp:sp modelId="{69F558F8-6948-4749-AD46-086AD0BBEBF6}">
      <dsp:nvSpPr>
        <dsp:cNvPr id="0" name=""/>
        <dsp:cNvSpPr/>
      </dsp:nvSpPr>
      <dsp:spPr>
        <a:xfrm>
          <a:off x="2488348" y="14594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Spacing</a:t>
          </a:r>
          <a:endParaRPr lang="en-US" sz="1200" kern="1200" dirty="0"/>
        </a:p>
      </dsp:txBody>
      <dsp:txXfrm>
        <a:off x="2652266" y="178512"/>
        <a:ext cx="791467" cy="791467"/>
      </dsp:txXfrm>
    </dsp:sp>
    <dsp:sp modelId="{3968D6B3-38B0-DB43-A325-69D42A0BBDA1}">
      <dsp:nvSpPr>
        <dsp:cNvPr id="0" name=""/>
        <dsp:cNvSpPr/>
      </dsp:nvSpPr>
      <dsp:spPr>
        <a:xfrm>
          <a:off x="3607651" y="2015474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8415" y="2023538"/>
        <a:ext cx="16922" cy="16922"/>
      </dsp:txXfrm>
    </dsp:sp>
    <dsp:sp modelId="{AD32DDF8-6C27-A446-B374-492FF9DFBA37}">
      <dsp:nvSpPr>
        <dsp:cNvPr id="0" name=""/>
        <dsp:cNvSpPr/>
      </dsp:nvSpPr>
      <dsp:spPr>
        <a:xfrm>
          <a:off x="3946101" y="1472348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Positioning</a:t>
          </a:r>
          <a:endParaRPr lang="en-US" sz="1200" kern="1200" dirty="0"/>
        </a:p>
      </dsp:txBody>
      <dsp:txXfrm>
        <a:off x="4110019" y="1636266"/>
        <a:ext cx="791467" cy="791467"/>
      </dsp:txXfrm>
    </dsp:sp>
    <dsp:sp modelId="{C20F8018-5653-D548-96E6-A0698DEC89C3}">
      <dsp:nvSpPr>
        <dsp:cNvPr id="0" name=""/>
        <dsp:cNvSpPr/>
      </dsp:nvSpPr>
      <dsp:spPr>
        <a:xfrm rot="5400000">
          <a:off x="2878775" y="2744351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9538" y="2752415"/>
        <a:ext cx="16922" cy="16922"/>
      </dsp:txXfrm>
    </dsp:sp>
    <dsp:sp modelId="{5006E4A3-B33E-2449-828F-64D377C2F5BC}">
      <dsp:nvSpPr>
        <dsp:cNvPr id="0" name=""/>
        <dsp:cNvSpPr/>
      </dsp:nvSpPr>
      <dsp:spPr>
        <a:xfrm>
          <a:off x="2488348" y="2930101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Typography</a:t>
          </a:r>
          <a:endParaRPr lang="en-US" sz="1200" kern="1200" dirty="0"/>
        </a:p>
      </dsp:txBody>
      <dsp:txXfrm>
        <a:off x="2652266" y="3094019"/>
        <a:ext cx="791467" cy="791467"/>
      </dsp:txXfrm>
    </dsp:sp>
    <dsp:sp modelId="{073CDEF1-1D49-6044-A1B6-3B810E546952}">
      <dsp:nvSpPr>
        <dsp:cNvPr id="0" name=""/>
        <dsp:cNvSpPr/>
      </dsp:nvSpPr>
      <dsp:spPr>
        <a:xfrm rot="10800000">
          <a:off x="2149898" y="2015474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10661" y="2023538"/>
        <a:ext cx="16922" cy="16922"/>
      </dsp:txXfrm>
    </dsp:sp>
    <dsp:sp modelId="{ADD81148-F1AE-B44A-AC2D-59DFCC186C7A}">
      <dsp:nvSpPr>
        <dsp:cNvPr id="0" name=""/>
        <dsp:cNvSpPr/>
      </dsp:nvSpPr>
      <dsp:spPr>
        <a:xfrm>
          <a:off x="1030594" y="1472348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Color</a:t>
          </a:r>
          <a:endParaRPr lang="en-US" sz="1200" kern="1200" dirty="0"/>
        </a:p>
      </dsp:txBody>
      <dsp:txXfrm>
        <a:off x="1194512" y="1636266"/>
        <a:ext cx="791467" cy="7914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978C1-3479-0145-B3C6-C6E4A78D2B1E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Ideation</a:t>
          </a:r>
          <a:endParaRPr lang="en-US" sz="2200" kern="1200" dirty="0"/>
        </a:p>
      </dsp:txBody>
      <dsp:txXfrm>
        <a:off x="2423942" y="259099"/>
        <a:ext cx="1248115" cy="1248115"/>
      </dsp:txXfrm>
    </dsp:sp>
    <dsp:sp modelId="{279E46F4-FE05-1141-893B-2CD0DC745717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504594" y="1780606"/>
        <a:ext cx="329462" cy="357433"/>
      </dsp:txXfrm>
    </dsp:sp>
    <dsp:sp modelId="{86CD4C38-62C9-6F47-858C-7A4AFF39C759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Prototype</a:t>
          </a:r>
          <a:endParaRPr lang="en-US" sz="2200" kern="1200" dirty="0"/>
        </a:p>
      </dsp:txBody>
      <dsp:txXfrm>
        <a:off x="3750511" y="2556785"/>
        <a:ext cx="1248115" cy="1248115"/>
      </dsp:txXfrm>
    </dsp:sp>
    <dsp:sp modelId="{84256BE8-4738-A649-A928-30A71E885EDE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2967188" y="3002126"/>
        <a:ext cx="329462" cy="357433"/>
      </dsp:txXfrm>
    </dsp:sp>
    <dsp:sp modelId="{1752143C-9CF5-9745-A1C3-278FCB078DBE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Evaluation</a:t>
          </a:r>
          <a:endParaRPr lang="en-US" sz="2200" kern="1200" dirty="0"/>
        </a:p>
      </dsp:txBody>
      <dsp:txXfrm>
        <a:off x="1097372" y="2556785"/>
        <a:ext cx="1248115" cy="1248115"/>
      </dsp:txXfrm>
    </dsp:sp>
    <dsp:sp modelId="{47B03658-68C5-B04A-8F89-E62C86A88632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178024" y="1925960"/>
        <a:ext cx="329462" cy="357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58A8D-311F-004E-BCCD-06D7D4FF9D70}" type="datetimeFigureOut">
              <a:rPr lang="en-US" smtClean="0"/>
              <a:t>2/13/14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F0CE-2FCC-1E4D-941E-984815F41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Edit website designs</a:t>
            </a:r>
          </a:p>
          <a:p>
            <a:pPr marL="228600" indent="-228600">
              <a:buAutoNum type="arabicPeriod"/>
            </a:pPr>
            <a:r>
              <a:rPr lang="en-US" dirty="0" smtClean="0"/>
              <a:t>Peek</a:t>
            </a:r>
            <a:r>
              <a:rPr lang="en-US" baseline="0" dirty="0" smtClean="0"/>
              <a:t> at other people’s designs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Majority of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7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40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3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1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5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682E3-1CD3-254F-AAB2-AB8FC0101A31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3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A Few Caveats about Web Inspector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Changes you made in web inspector are NOT saved automatically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Must make sure changes are saved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by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Going to Resources Tab -&gt; Find your CSS file and copy paste all the code to your CSS file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(Modification)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Going to Resources Tab -&gt; Find inspector-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style.css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and copy paste all the code to your CSS file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(Addition)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24009243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4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Introduction to Design Theory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well-designed user interface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Emphasizes core features through UI Aesthetics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Makes an application easy to use through good User Experience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We will spend the first half of th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 semester on UI Aesthetics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Aesthetics is NOT making things pretty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Aesthetics is emphasizing core features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Establishing a priority in an application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5172025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 is a hallmark of great UI Design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Well-designed websites emphasize core features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…Using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Skeumorphism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(A Paper on top of a desk)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…Using Flat UI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Different shade of box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drop-shadow on a box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Different Font size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Animations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lvl="2"/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08392155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2-04 12.37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636024" y="1430240"/>
            <a:ext cx="1395768" cy="4920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6544095" y="2242617"/>
            <a:ext cx="526273" cy="178493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9564" y="5534168"/>
            <a:ext cx="7048328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EX: 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Use of Emphasis in Web Design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DeCal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 Website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242382" y="2497994"/>
            <a:ext cx="1395768" cy="4920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5369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021" y="2876997"/>
            <a:ext cx="7184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GOAL: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Bring order to complexity by emphasizing important elements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76963450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3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This Class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Good UI Design = Emphasis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Goal of this class is to give you an overview of all the tools you need for bringing emphasis/order to your web page</a:t>
            </a:r>
          </a:p>
        </p:txBody>
      </p:sp>
    </p:spTree>
    <p:extLst>
      <p:ext uri="{BB962C8B-B14F-4D97-AF65-F5344CB8AC3E}">
        <p14:creationId xmlns:p14="http://schemas.microsoft.com/office/powerpoint/2010/main" val="139602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6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Four pillars for Emphasis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5074071"/>
              </p:ext>
            </p:extLst>
          </p:nvPr>
        </p:nvGraphicFramePr>
        <p:xfrm>
          <a:off x="1524000" y="219033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901498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92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Cycle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97653249"/>
              </p:ext>
            </p:extLst>
          </p:nvPr>
        </p:nvGraphicFramePr>
        <p:xfrm>
          <a:off x="1524000" y="208460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51573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73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Step 1: </a:t>
            </a:r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Ideation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Identify the Need (What are you making the website for?)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Identify the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Hierarchy (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are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the </a:t>
            </a: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core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features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/sections for the website?)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Identify the Execution (What is the appropriate design for the </a:t>
            </a: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need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and the </a:t>
            </a: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hierarchy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?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5051573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021" y="2876997"/>
            <a:ext cx="71847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Case Study: Google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is the purpose of Google?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53371644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154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Previous Class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web site is a collection of web pages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HTML provides the structure of a web page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CSS provides the design of a web page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JS provides the functionality of a web page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3850750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021" y="2876997"/>
            <a:ext cx="71847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Case Study: Google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is the most important feature of Google?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93531036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2-13 12.19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3752686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Google’s use of Emphasis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2212987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021" y="2876997"/>
            <a:ext cx="71847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Case Study: Craigslist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is the purpose of Craigslist?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29653788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021" y="2876997"/>
            <a:ext cx="71847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Case Study: Craigslist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is the most important feature of Craigslist?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53842019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4-02-13 12.17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449348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Craigs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list’s (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mis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)use of Emphasis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0067782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021" y="2876997"/>
            <a:ext cx="71847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Case Study: Craigslist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</a:t>
            </a:r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are other great e-commerce websites?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72623739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2-13 12.24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1570167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Amazon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2170314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021" y="2876997"/>
            <a:ext cx="71847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Case Study: Craigslist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</a:t>
            </a:r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are other websites that showcase imagery?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9145007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2-13 12.24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1605568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Pinterest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2170314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442" y="2876997"/>
            <a:ext cx="776825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Case Study: Craigslist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are other good websites to get inspiration from?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6247202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review of web inspector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Fundamental Rule of UI Design Aesthetics: Emphasis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Introduction to Design Cycle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46794535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2-13 12.21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1567096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Dribbble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2170314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785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Step 2: Prototype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Low-fi Prototype: Sketches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Will save you tons of time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Easier to iterate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Allow you to be more creative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Hi-fi Prototype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HTML5 / CSS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Convert the sketches to code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Follow the front-end design workflow: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Structure HTML5 =&gt; Style CSS =&gt; Function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JS</a:t>
            </a:r>
          </a:p>
          <a:p>
            <a:pPr marL="1257300" lvl="2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Think about: 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1. Spacing 2. Positioning 3. Typography &amp; Images 4. Color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lvl="1"/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7790125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40213_0041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592726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Sketches: Pencil, Eraser, and (maybe) Ruler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4474956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-02-13 12.3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4139875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Code: HTML5, CSS, and JS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4474956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8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Step 3: Evaluation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Receive feedback from the client and/or user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designer often falls into a tunnel vision that his/her design looks good even though the user doesn’t think so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Note areas to improve and iterate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Much better to create a MVP and iterate than to create a polished product from the start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Why? Design is often uncertain (Especially for application-websites)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lvl="1"/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94250656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110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Group Project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1820643"/>
            <a:ext cx="8365338" cy="406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Work in a group of 3 ~ 5 people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Some portion of design section hands-on will be spent on group project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Auditors: can participate in hands-on session, but cannot join an official project team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will be working on a redesign of an existing website that is useful, but in need of an aesthetic facelift.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40145094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110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Group Project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1021" y="3105835"/>
            <a:ext cx="71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Museo Sans 700"/>
                <a:cs typeface="Museo Sans 700"/>
              </a:rPr>
              <a:t>Reddit</a:t>
            </a:r>
            <a:r>
              <a:rPr lang="en-US" sz="3600" dirty="0" smtClean="0">
                <a:solidFill>
                  <a:schemeClr val="bg1"/>
                </a:solidFill>
                <a:latin typeface="Museo Sans 700"/>
                <a:cs typeface="Museo Sans 700"/>
              </a:rPr>
              <a:t> Redesign</a:t>
            </a:r>
            <a:endParaRPr lang="en-US" sz="3600" dirty="0">
              <a:solidFill>
                <a:schemeClr val="bg1"/>
              </a:solidFill>
              <a:latin typeface="Museo Sans 700"/>
              <a:cs typeface="Museo Sans 700"/>
            </a:endParaRPr>
          </a:p>
        </p:txBody>
      </p:sp>
    </p:spTree>
    <p:extLst>
      <p:ext uri="{BB962C8B-B14F-4D97-AF65-F5344CB8AC3E}">
        <p14:creationId xmlns:p14="http://schemas.microsoft.com/office/powerpoint/2010/main" val="321723572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66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Review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1820643"/>
            <a:ext cx="8365338" cy="268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Inspector: Use to preview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stylesheets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in browser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Fundamental Rule of UI Design Aesthetics: Emphasis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Process: 1. Ideation 2. Prototype 3. Evaluation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Homework 2 available on the website later tonight (a bit long)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89038534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Takeaway of the day</a:t>
            </a:r>
          </a:p>
        </p:txBody>
      </p:sp>
      <p:sp>
        <p:nvSpPr>
          <p:cNvPr id="8" name="Rectangle 7"/>
          <p:cNvSpPr/>
          <p:nvPr/>
        </p:nvSpPr>
        <p:spPr>
          <a:xfrm>
            <a:off x="961021" y="3105835"/>
            <a:ext cx="71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“The purpose of design is to bring order to complexity”</a:t>
            </a:r>
            <a:endParaRPr lang="en-US" sz="2400" i="1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67297897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3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Design Workflow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7685599"/>
              </p:ext>
            </p:extLst>
          </p:nvPr>
        </p:nvGraphicFramePr>
        <p:xfrm>
          <a:off x="434357" y="2376780"/>
          <a:ext cx="8342916" cy="3332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32965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9779" y="2863204"/>
            <a:ext cx="13516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useo Sans 700"/>
                <a:cs typeface="Museo Sans 700"/>
              </a:rPr>
              <a:t>Demo</a:t>
            </a:r>
            <a:endParaRPr lang="en-US" sz="2000" i="1" dirty="0" smtClean="0">
              <a:solidFill>
                <a:schemeClr val="bg1"/>
              </a:solidFill>
              <a:latin typeface="Museo Sans 700"/>
              <a:cs typeface="Museo Sans 700"/>
            </a:endParaRPr>
          </a:p>
        </p:txBody>
      </p:sp>
    </p:spTree>
    <p:extLst>
      <p:ext uri="{BB962C8B-B14F-4D97-AF65-F5344CB8AC3E}">
        <p14:creationId xmlns:p14="http://schemas.microsoft.com/office/powerpoint/2010/main" val="220418316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2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to the rescue!</a:t>
            </a:r>
          </a:p>
        </p:txBody>
      </p:sp>
      <p:pic>
        <p:nvPicPr>
          <p:cNvPr id="2" name="Picture 1" descr="Screen Shot 2013-08-05 at 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564" y="5615725"/>
            <a:ext cx="4452501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How to open up Web Inspector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46898739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2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to the rescue!</a:t>
            </a:r>
          </a:p>
        </p:txBody>
      </p:sp>
      <p:pic>
        <p:nvPicPr>
          <p:cNvPr id="3" name="Picture 2" descr="Screen Shot 2013-08-05 at 2.33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615725"/>
            <a:ext cx="7966324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The selected element is highlighted as Web Inspector opens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296075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2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to the rescue!</a:t>
            </a:r>
          </a:p>
        </p:txBody>
      </p:sp>
      <p:pic>
        <p:nvPicPr>
          <p:cNvPr id="2" name="Picture 1" descr="2013-08-05 02.36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2161" y="1542769"/>
            <a:ext cx="18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Element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11929" y="1331566"/>
            <a:ext cx="113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 Editor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4934" y="3744237"/>
            <a:ext cx="89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564" y="5312801"/>
            <a:ext cx="4875694" cy="128445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Elements Tab of the Web Inspector</a:t>
            </a:r>
            <a:b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</a:br>
            <a:r>
              <a:rPr lang="en-US" sz="16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 place for editing web site design on the fly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406811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33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Workflow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4013468"/>
              </p:ext>
            </p:extLst>
          </p:nvPr>
        </p:nvGraphicFramePr>
        <p:xfrm>
          <a:off x="452005" y="1699923"/>
          <a:ext cx="815891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25501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1409</Words>
  <Application>Microsoft Macintosh PowerPoint</Application>
  <PresentationFormat>On-screen Show (4:3)</PresentationFormat>
  <Paragraphs>220</Paragraphs>
  <Slides>38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103</cp:revision>
  <dcterms:created xsi:type="dcterms:W3CDTF">2013-07-04T17:32:20Z</dcterms:created>
  <dcterms:modified xsi:type="dcterms:W3CDTF">2014-02-13T08:45:26Z</dcterms:modified>
</cp:coreProperties>
</file>